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14"/>
  </p:notesMasterIdLst>
  <p:sldIdLst>
    <p:sldId id="256"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2F65E6-E659-42DC-94B3-90921D13016D}">
  <a:tblStyle styleId="{762F65E6-E659-42DC-94B3-90921D1301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theme" Target="theme/theme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tableStyles" Target="tableStyle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notesMaster" Target="notesMasters/notesMaster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en.wikipedia.org/wiki/British_and_American_keyboards"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support.apple.com/guide/mac-help/enter-characters-with-accent-marks-on-mac-mh27474/12.0/mac/12.0"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emojipedia.org/face-with-tears-of-joy/"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emojipedia.org/face-with-tears-of-joy/"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mojipedia.org/emoji-modifier-sequence/"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emojipedia.org/thumbs-up#design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emojipedia.org/thumbs-up#designs"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emojipedia.org/couple-with-heart/"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emojipedia.org/couple-with-heart-woman-man"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emojipedia.org/couple-with-heart-woman-man"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emojipedia.org/couple-with-heart-woman-man"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emojipedia.org/couple-with-heart-woman-woman/"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emojipedia.org/couple-with-heart-man-man/"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youtu.be/p3q9MM__h-M"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apps.apple.com/us/app/contacts/id1069512615#?platform=iphone"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nintendo.fandom.com/wiki/Nintendo_characters#Mario_series_(including_sub-franchises)"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scratch.mit.edu/projects/326949981/editor/"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s://en.scratch-wiki.info/wiki/User_Interface#Code_Tab"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emojipedia.org/light-bulb/"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acks.mit.edu/Hacks/by_year/1991/fire_hydra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4889664db8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4889664db8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7bd54ace31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7bd54ace3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409d1a31b6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409d1a31b6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4889664db8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4889664db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4889664db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4889664db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4889664db8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4889664db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94fba800c4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94fba800c4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409d1a31b6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409d1a31b6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409d1a31b6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409d1a31b6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94fba800c4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94fba800c4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4889664db8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4889664db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7bd54ace31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7bd54ace3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a:p>
            <a:pPr marL="0" lvl="0" indent="0" algn="l" rtl="0">
              <a:spcBef>
                <a:spcPts val="0"/>
              </a:spcBef>
              <a:spcAft>
                <a:spcPts val="0"/>
              </a:spcAft>
              <a:buNone/>
            </a:pPr>
            <a:r>
              <a:rPr lang="en"/>
              <a:t>BOW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bd54ace31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7bd54ace3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409d1a31b6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409d1a31b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https://en.wikipedia.org/wiki/British_and_American_keyboards</a:t>
            </a:r>
            <a:endParaRPr/>
          </a:p>
          <a:p>
            <a:pPr marL="0" lvl="0" indent="0" algn="l" rtl="0">
              <a:spcBef>
                <a:spcPts val="0"/>
              </a:spcBef>
              <a:spcAft>
                <a:spcPts val="0"/>
              </a:spcAft>
              <a:buNone/>
            </a:pPr>
            <a:endParaRPr/>
          </a:p>
          <a:p>
            <a:pPr marL="0" lvl="0" indent="0" algn="l" rtl="0">
              <a:spcBef>
                <a:spcPts val="0"/>
              </a:spcBef>
              <a:spcAft>
                <a:spcPts val="0"/>
              </a:spcAft>
              <a:buNone/>
            </a:pPr>
            <a:r>
              <a:rPr lang="en"/>
              <a:t>But how to represent other symbols?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409d1a31b6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409d1a31b6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https://support.apple.com/guide/mac-help/enter-characters-with-accent-marks-on-mac-mh27474/12.0/mac/12.0</a:t>
            </a:r>
            <a:r>
              <a:rPr lang="en"/>
              <a:t>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409d1a31b6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409d1a31b6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https://support.apple.com/en-us/HT201586</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409d1a31b6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409d1a31b6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ec4a7e6be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ec4a7e6be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ec4a7e6be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ec4a7e6be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billion, 36 million, 991 thousand, 1 hundred 6</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78a6f4c935bc918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78a6f4c935bc918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https://emojipedia.org/face-with-tears-of-joy/</a:t>
            </a:r>
            <a:r>
              <a:rPr lang="en"/>
              <a:t> </a:t>
            </a:r>
            <a:endParaRPr/>
          </a:p>
          <a:p>
            <a:pPr marL="0" lvl="0" indent="0" algn="l" rtl="0">
              <a:spcBef>
                <a:spcPts val="0"/>
              </a:spcBef>
              <a:spcAft>
                <a:spcPts val="0"/>
              </a:spcAft>
              <a:buNone/>
            </a:pPr>
            <a:r>
              <a:rPr lang="en"/>
              <a:t>Apple</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ec4a7e6be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ec4a7e6be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https://emojipedia.org/face-with-tears-of-joy/</a:t>
            </a:r>
            <a:r>
              <a:rPr lang="en"/>
              <a:t> </a:t>
            </a:r>
            <a:endParaRPr/>
          </a:p>
          <a:p>
            <a:pPr marL="0" lvl="0" indent="0" algn="l" rtl="0">
              <a:spcBef>
                <a:spcPts val="0"/>
              </a:spcBef>
              <a:spcAft>
                <a:spcPts val="0"/>
              </a:spcAft>
              <a:buNone/>
            </a:pPr>
            <a:r>
              <a:rPr lang="en"/>
              <a:t>Google</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7a58b8ce88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7a58b8ce8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4889664db8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4889664db8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Emoji Modifier Sequence</a:t>
            </a:r>
            <a:endParaRPr/>
          </a:p>
          <a:p>
            <a:pPr marL="0" lvl="0" indent="0" algn="l" rtl="0">
              <a:spcBef>
                <a:spcPts val="0"/>
              </a:spcBef>
              <a:spcAft>
                <a:spcPts val="0"/>
              </a:spcAft>
              <a:buNone/>
            </a:pPr>
            <a:r>
              <a:rPr lang="en" u="sng">
                <a:solidFill>
                  <a:schemeClr val="hlink"/>
                </a:solidFill>
                <a:hlinkClick r:id="rId3"/>
              </a:rPr>
              <a:t>https://emojipedia.org/emoji-modifier-sequence/</a:t>
            </a:r>
            <a:endParaRPr/>
          </a:p>
          <a:p>
            <a:pPr marL="0" lvl="0" indent="0" algn="l" rtl="0">
              <a:spcBef>
                <a:spcPts val="0"/>
              </a:spcBef>
              <a:spcAft>
                <a:spcPts val="0"/>
              </a:spcAft>
              <a:buNone/>
            </a:pPr>
            <a:r>
              <a:rPr lang="en"/>
              <a:t>Fitzpatrick Scale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7bd54ace31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7bd54ace31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7a58b8ce88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7a58b8ce8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https://emojipedia.org/thumbs-up#designs</a:t>
            </a:r>
            <a:r>
              <a:rPr lang="en"/>
              <a:t>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7a58b8ce88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7a58b8ce88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https://emojipedia.org/thumbs-up#designs</a:t>
            </a:r>
            <a:r>
              <a:rPr lang="en"/>
              <a:t>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4889664db8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14889664db8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https://emojipedia.org/couple-with-heart/</a:t>
            </a:r>
            <a:r>
              <a:rPr lang="en"/>
              <a:t>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4889664db8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14889664db8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https://emojipedia.org/couple-with-heart-woman-man</a:t>
            </a:r>
            <a:r>
              <a:rPr lang="en"/>
              <a:t> </a:t>
            </a:r>
            <a:endParaRPr/>
          </a:p>
          <a:p>
            <a:pPr marL="0" lvl="0" indent="0" algn="l" rtl="0">
              <a:spcBef>
                <a:spcPts val="0"/>
              </a:spcBef>
              <a:spcAft>
                <a:spcPts val="0"/>
              </a:spcAft>
              <a:buNone/>
            </a:pPr>
            <a:r>
              <a:rPr lang="en"/>
              <a:t>Zero Width Joiner (ZWJ) - "zwidge"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7bd54ace3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27bd54ace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https://emojipedia.org/couple-with-heart-woman-man</a:t>
            </a:r>
            <a:r>
              <a:rPr lang="en"/>
              <a:t> </a:t>
            </a:r>
            <a:endParaRPr/>
          </a:p>
          <a:p>
            <a:pPr marL="0" lvl="0" indent="0" algn="l" rtl="0">
              <a:spcBef>
                <a:spcPts val="0"/>
              </a:spcBef>
              <a:spcAft>
                <a:spcPts val="0"/>
              </a:spcAft>
              <a:buNone/>
            </a:pPr>
            <a:r>
              <a:rPr lang="en"/>
              <a:t>Zero Width Joiner (ZWJ) - "zwidge"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27a58b8ce88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27a58b8ce88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https://emojipedia.org/couple-with-heart-woman-man</a:t>
            </a:r>
            <a:r>
              <a:rPr lang="en"/>
              <a:t>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7a58b8ce88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27a58b8ce88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https://emojipedia.org/couple-with-heart-woman-woman/</a:t>
            </a:r>
            <a:r>
              <a:rPr lang="en"/>
              <a:t>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7a58b8ce88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27a58b8ce88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https://emojipedia.org/couple-with-heart-man-man</a:t>
            </a:r>
            <a:r>
              <a:rPr lang="en" u="sng">
                <a:solidFill>
                  <a:schemeClr val="hlink"/>
                </a:solidFill>
                <a:hlinkClick r:id="rId3"/>
              </a:rPr>
              <a:t>/</a:t>
            </a:r>
            <a:r>
              <a:rPr lang="en"/>
              <a:t>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409d1a31b6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409d1a31b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41c0602a78_1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41c0602a78_1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7bd54ace31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7bd54ace3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41c0602a78_1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41c0602a78_1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41c0602a78_1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41c0602a78_1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41c0602a78_1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41c0602a78_1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41c0602a78_1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41c0602a78_1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Should be #484921ff, but brightened for projectors.</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78a6f4c935bc918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78a6f4c935bc918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is actually #484921ff.</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409d1a31b6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409d1a31b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4889664db8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4889664db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4889664db8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4889664db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94fba800c4_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94fba800c4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https://youtu.be/p3q9MM__h-M</a:t>
            </a:r>
            <a:r>
              <a:rPr lang="en"/>
              <a:t>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4193ad8eb2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4193ad8eb2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duration, volume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7bd54ace31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7bd54ace3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416215f433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416215f433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416215f433_1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416215f433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7bd54ace3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7bd54ace3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889664db8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889664db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4889664db8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4889664db8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94fba800c4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94fba800c4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https://apps.apple.com/us/app/contacts/id1069512615#?platform=iphone</a:t>
            </a:r>
            <a:r>
              <a:rPr lang="en"/>
              <a:t>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94fba800c4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94fba800c4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https://nintendo.fandom.com/wiki/Nintendo_characters#Mario_series_(including_sub-franchises)</a:t>
            </a:r>
            <a:r>
              <a:rPr lang="en"/>
              <a:t>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ed3b88704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ed3b88704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09d1a31b6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09d1a31b6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409d1a31b6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409d1a31b6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7bd54ace31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7bd54ace3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409d1a31b6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409d1a31b6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41c0602a78_1_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41c0602a78_1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41c0602a78_1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41c0602a78_1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409d1a31b6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409d1a31b6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409d1a31b6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409d1a31b6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41907da2bc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41907da2bc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41907da2bc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41907da2bc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41907da2bc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41907da2bc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41907da2bc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41907da2bc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1907da2bc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41907da2b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7bd54ace31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7bd54ace3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7bd54ace3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7bd54ace3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7a58b8ce88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27a58b8ce8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7bc75060f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27bc75060f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7bd54ace3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27bd54ace3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27a58b8ce88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27a58b8ce8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7a58b8ce88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7a58b8ce8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7bd54ace31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27bd54ace3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27bd54ace3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27bd54ace3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27bd54ace3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27bd54ace3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27a58b8ce8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27a58b8ce8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bd54ace3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7bd54ace3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7a58b8ce88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7a58b8ce8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7a58b8ce88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7a58b8ce8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7a58b8ce88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7a58b8ce8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7a58b8ce88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7a58b8ce8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7bbece32a3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27bbece32a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7bd54ace3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27bd54ace3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27bd54ace3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27bd54ace3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27bd54ace3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27bd54ace3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27bbece32a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27bbece32a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48c5f4146c_4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48c5f4146c_4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7bd54ace31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7bd54ace3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41c762959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41c762959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27a58b8ce8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27a58b8ce8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27a58b8ce8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27a58b8ce8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14889664db8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14889664db8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https://scratch.mit.edu/projects/326949981/editor/</a:t>
            </a:r>
            <a:r>
              <a:rPr lang="en"/>
              <a:t>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41c0602a78_1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41c0602a78_1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https://en.scratch-wiki.info/wiki/User_Interface#Code_Tab</a:t>
            </a:r>
            <a:r>
              <a:rPr lang="en"/>
              <a:t>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41c0602a78_1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41c0602a78_1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Palette</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27a58b8ce8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27a58b8ce8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Palette</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27a58b8ce8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27a58b8ce8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Palette</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27a58b8ce8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27a58b8ce8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Palette</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ec4a7e6be2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ec4a7e6be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7bd54ace31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7bd54ace31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41c0602a78_1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41c0602a78_1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 with argument and side effect</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4193ad8eb2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4193ad8eb2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4193ad8eb2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4193ad8eb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4193ad8eb2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4193ad8eb2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193ad8eb2_1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193ad8eb2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41c0602a78_1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41c0602a78_1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 with argument and return value</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4193ad8eb2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4193ad8eb2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4193ad8eb2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4193ad8eb2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4193ad8eb2_1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4193ad8eb2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4193ad8eb2_1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4193ad8eb2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7bbece32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bbece32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7bd54ace31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7bd54ace3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41c0602a78_1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41c0602a78_1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return value from one function as argument to other function</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4193ad8eb2_1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4193ad8eb2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4193ad8eb2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4193ad8eb2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4193ad8eb2_1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4193ad8eb2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4193ad8eb2_1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4193ad8eb2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4193ad8eb2_1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4193ad8eb2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4193ad8eb2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4193ad8eb2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4193ad8eb2_1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4193ad8eb2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4193ad8eb2_1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4193ad8eb2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7bd54ace3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27bd54ace3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7bd54ace3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7bd54ace3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fe6f346d3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fe6f346d3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4889664db8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4889664db8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bd54ace31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7bd54ace31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7bd54ace31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7bd54ace31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09d1a31b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09d1a31b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09d1a31b6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09d1a31b6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7bbece32a3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7bbece32a3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7bd54ace31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7bd54ace3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7bd54ace31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7bd54ace3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7bbece32a3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7bbece32a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fe71d0484e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fe71d0484e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7bbece32a3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7bbece32a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7bbece32a3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7bbece32a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7bbece32a3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7bbece32a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7bbece32a3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7bbece32a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7bbece32a3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7bbece32a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7bbece32a3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7bbece32a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7bbece32a3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7bbece32a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bbece32a3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bbece32a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7bbece32a3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7bbece32a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7bbece32a3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7bbece32a3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bd54ace3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7bd54ace3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4889664db8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4889664db8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of information: how represent it, how process it?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4889664db8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4889664db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4889664db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4889664db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application of ideas from computer science to solving problems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16215f433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416215f433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4889664db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4889664db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4889664db8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4889664db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4889664db8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4889664db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7bd54ace31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7bd54ace3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4889664db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4889664db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computers don't use fingers, they use 0s and 1s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4889664db8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4889664db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0s and 1s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7bbece32a3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7bbece32a3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4889664db8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4889664db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4889664db8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4889664db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492962e8aa_6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492962e8aa_6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92962e8aa_6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492962e8aa_6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492962e8aa_6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492962e8aa_6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bulbs demo: but why these patterns? then 4 volunteers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492962e8aa_6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492962e8aa_6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STAGE BULBS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e6ddd0b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e6ddd0b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fe6ddd0b2f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fe6ddd0b2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fe6ddd0b2f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fe6ddd0b2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fe6ddd0b2f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fe6ddd0b2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7bbece32a3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7bbece32a3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fe6ddd0b2f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fe6ddd0b2f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fe6ddd0b2f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fe6ddd0b2f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fe6ddd0b2f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fe6ddd0b2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fe6ddd0b2f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fe6ddd0b2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fe6ddd0b2f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fe6ddd0b2f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fe6ddd0b2f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fe6ddd0b2f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fe6ddd0b2f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fe6ddd0b2f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e6ddd0b2f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fe6ddd0b2f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https://emojipedia.org/light-bulb/</a:t>
            </a:r>
            <a:r>
              <a:rPr lang="en"/>
              <a:t>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4889664db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4889664db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4889664db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4889664db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7bbece32a3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7bbece32a3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94fba800c4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94fba800c4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41c0602a78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41c0602a7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41c0602a78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41c0602a78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1c0602a78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1c0602a78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41c0602a78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41c0602a78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1c0602a78_1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1c0602a78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41c0602a78_1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41c0602a78_1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1c0602a78_1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41c0602a78_1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1c0602a78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1c0602a78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1c0602a78_1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1c0602a78_1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7bc74a5b2c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7bc74a5b2c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41c0602a78_1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41c0602a78_1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41c0602a78_1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41c0602a78_1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94fba800c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94fba800c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41c0602a78_1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41c0602a78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41c0602a78_1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41c0602a78_1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41c0602a78_1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41c0602a78_1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41c0602a78_1_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41c0602a78_1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41c0602a78_1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41c0602a78_1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41c0602a78_1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41c0602a78_1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41c0602a78_1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41c0602a78_1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4966df92b6_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4966df92b6_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http://hacks.mit.edu/Hacks/by_year/1991/fire_hydrant/</a:t>
            </a:r>
            <a:r>
              <a:rPr lang="en"/>
              <a:t>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1c0602a78_1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1c0602a78_1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4889664db8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4889664db8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4889664db8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4889664db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bd54ace31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bd54ace3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SPOT - 3D Cowboys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4889664db8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4889664db8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octet</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4889664db8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4889664db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4889664db8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4889664db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255</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09d1a31b6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09d1a31b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409d1a31b6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409d1a31b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4889664db8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4889664db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hyperlink" Target="http://www.youtube.com/watch?v=sz78_07Xg-U" TargetMode="External"/><Relationship Id="rId2" Type="http://schemas.openxmlformats.org/officeDocument/2006/relationships/notesSlide" Target="../notesSlides/notesSlide138.xml"/><Relationship Id="rId1" Type="http://schemas.openxmlformats.org/officeDocument/2006/relationships/slideLayout" Target="../slideLayouts/slideLayout11.xml"/><Relationship Id="rId4" Type="http://schemas.openxmlformats.org/officeDocument/2006/relationships/image" Target="../media/image33.jpg"/></Relationships>
</file>

<file path=ppt/slides/_rels/slide1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2.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hyperlink" Target="https://cs50.ai" TargetMode="External"/><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3" Type="http://schemas.openxmlformats.org/officeDocument/2006/relationships/hyperlink" Target="https://cs50.dev" TargetMode="External"/><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hyperlink" Target="https://scratch.mit.edu" TargetMode="External"/><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3.xml"/><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4.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5.xm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6.xml"/><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7.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8.xml"/><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0.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0.png"/></Relationships>
</file>

<file path=ppt/slides/_rels/slide1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5.xml"/><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hyperlink" Target="https://cs50.harvard.edu/colleg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mailto:heads@cs50.harvard.edu" TargetMode="External"/><Relationship Id="rId5" Type="http://schemas.openxmlformats.org/officeDocument/2006/relationships/hyperlink" Target="https://cs50.ly/register" TargetMode="External"/><Relationship Id="rId4" Type="http://schemas.openxmlformats.org/officeDocument/2006/relationships/hyperlink" Target="https://cs50.ly/scree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0.xml"/><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2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54.png"/></Relationships>
</file>

<file path=ppt/slides/_rels/slide2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9.png"/></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program in </a:t>
            </a:r>
            <a:r>
              <a:rPr lang="en">
                <a:solidFill>
                  <a:srgbClr val="FFFF00"/>
                </a:solidFill>
              </a:rPr>
              <a:t>C</a:t>
            </a:r>
            <a:endParaRPr>
              <a:solidFill>
                <a:srgbClr val="FFFF0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ASCII</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p126"/>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pic>
        <p:nvPicPr>
          <p:cNvPr id="718" name="Google Shape;718;p127"/>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719" name="Google Shape;719;p127"/>
          <p:cNvSpPr/>
          <p:nvPr/>
        </p:nvSpPr>
        <p:spPr>
          <a:xfrm>
            <a:off x="0" y="0"/>
            <a:ext cx="42219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27"/>
          <p:cNvSpPr/>
          <p:nvPr/>
        </p:nvSpPr>
        <p:spPr>
          <a:xfrm>
            <a:off x="5351625" y="0"/>
            <a:ext cx="37923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graphicFrame>
        <p:nvGraphicFramePr>
          <p:cNvPr id="725" name="Google Shape;725;p128"/>
          <p:cNvGraphicFramePr/>
          <p:nvPr/>
        </p:nvGraphicFramePr>
        <p:xfrm>
          <a:off x="952500" y="1750738"/>
          <a:ext cx="3000000" cy="3000000"/>
        </p:xfrm>
        <a:graphic>
          <a:graphicData uri="http://schemas.openxmlformats.org/drawingml/2006/table">
            <a:tbl>
              <a:tblPr>
                <a:noFill/>
                <a:tableStyleId>{762F65E6-E659-42DC-94B3-90921D13016D}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01001000</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01001001</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00100001</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graphicFrame>
        <p:nvGraphicFramePr>
          <p:cNvPr id="730" name="Google Shape;730;p129"/>
          <p:cNvGraphicFramePr/>
          <p:nvPr/>
        </p:nvGraphicFramePr>
        <p:xfrm>
          <a:off x="952500" y="1750738"/>
          <a:ext cx="3000000" cy="3000000"/>
        </p:xfrm>
        <a:graphic>
          <a:graphicData uri="http://schemas.openxmlformats.org/drawingml/2006/table">
            <a:tbl>
              <a:tblPr>
                <a:noFill/>
                <a:tableStyleId>{762F65E6-E659-42DC-94B3-90921D13016D}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72</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73</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33</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graphicFrame>
        <p:nvGraphicFramePr>
          <p:cNvPr id="735" name="Google Shape;735;p130"/>
          <p:cNvGraphicFramePr/>
          <p:nvPr/>
        </p:nvGraphicFramePr>
        <p:xfrm>
          <a:off x="952500" y="1750738"/>
          <a:ext cx="3000000" cy="3000000"/>
        </p:xfrm>
        <a:graphic>
          <a:graphicData uri="http://schemas.openxmlformats.org/drawingml/2006/table">
            <a:tbl>
              <a:tblPr>
                <a:noFill/>
                <a:tableStyleId>{762F65E6-E659-42DC-94B3-90921D13016D}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H</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I</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72</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73</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33</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graphicFrame>
        <p:nvGraphicFramePr>
          <p:cNvPr id="740" name="Google Shape;740;p131"/>
          <p:cNvGraphicFramePr/>
          <p:nvPr/>
        </p:nvGraphicFramePr>
        <p:xfrm>
          <a:off x="952500" y="1750738"/>
          <a:ext cx="3000000" cy="3000000"/>
        </p:xfrm>
        <a:graphic>
          <a:graphicData uri="http://schemas.openxmlformats.org/drawingml/2006/table">
            <a:tbl>
              <a:tblPr>
                <a:noFill/>
                <a:tableStyleId>{762F65E6-E659-42DC-94B3-90921D13016D}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H</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I</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72</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73</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33</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pic>
        <p:nvPicPr>
          <p:cNvPr id="745" name="Google Shape;745;p132"/>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133"/>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751" name="Google Shape;751;p133"/>
          <p:cNvSpPr/>
          <p:nvPr/>
        </p:nvSpPr>
        <p:spPr>
          <a:xfrm>
            <a:off x="0" y="0"/>
            <a:ext cx="22596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3"/>
          <p:cNvSpPr/>
          <p:nvPr/>
        </p:nvSpPr>
        <p:spPr>
          <a:xfrm>
            <a:off x="3210975" y="0"/>
            <a:ext cx="59331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134"/>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program in </a:t>
            </a:r>
            <a:r>
              <a:rPr lang="en">
                <a:solidFill>
                  <a:srgbClr val="FFFF00"/>
                </a:solidFill>
              </a:rPr>
              <a:t>Python</a:t>
            </a:r>
            <a:endParaRPr>
              <a:solidFill>
                <a:srgbClr val="FFFF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762" name="Google Shape;762;p135"/>
          <p:cNvPicPr preferRelativeResize="0"/>
          <p:nvPr/>
        </p:nvPicPr>
        <p:blipFill>
          <a:blip r:embed="rId3">
            <a:alphaModFix/>
          </a:blip>
          <a:stretch>
            <a:fillRect/>
          </a:stretch>
        </p:blipFill>
        <p:spPr>
          <a:xfrm>
            <a:off x="762000" y="1300163"/>
            <a:ext cx="7620000" cy="25431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6"/>
        <p:cNvGrpSpPr/>
        <p:nvPr/>
      </p:nvGrpSpPr>
      <p:grpSpPr>
        <a:xfrm>
          <a:off x="0" y="0"/>
          <a:ext cx="0" cy="0"/>
          <a:chOff x="0" y="0"/>
          <a:chExt cx="0" cy="0"/>
        </a:xfrm>
      </p:grpSpPr>
      <p:pic>
        <p:nvPicPr>
          <p:cNvPr id="767" name="Google Shape;767;p136"/>
          <p:cNvPicPr preferRelativeResize="0"/>
          <p:nvPr/>
        </p:nvPicPr>
        <p:blipFill>
          <a:blip r:embed="rId3">
            <a:alphaModFix/>
          </a:blip>
          <a:stretch>
            <a:fillRect/>
          </a:stretch>
        </p:blipFill>
        <p:spPr>
          <a:xfrm>
            <a:off x="2286000" y="1730238"/>
            <a:ext cx="4572000" cy="16830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p137"/>
          <p:cNvPicPr preferRelativeResize="0"/>
          <p:nvPr/>
        </p:nvPicPr>
        <p:blipFill>
          <a:blip r:embed="rId3">
            <a:alphaModFix/>
          </a:blip>
          <a:stretch>
            <a:fillRect/>
          </a:stretch>
        </p:blipFill>
        <p:spPr>
          <a:xfrm>
            <a:off x="2561113" y="152400"/>
            <a:ext cx="4021776" cy="483869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Unicode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39"/>
          <p:cNvSpPr txBox="1">
            <a:spLocks noGrp="1"/>
          </p:cNvSpPr>
          <p:nvPr>
            <p:ph type="title"/>
          </p:nvPr>
        </p:nvSpPr>
        <p:spPr>
          <a:xfrm>
            <a:off x="0" y="2150850"/>
            <a:ext cx="914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11110000100111111001100010000010</a:t>
            </a:r>
            <a:endParaRPr>
              <a:latin typeface="Consolas"/>
              <a:ea typeface="Consolas"/>
              <a:cs typeface="Consolas"/>
              <a:sym typeface="Consola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4036991106</a:t>
            </a:r>
            <a:endParaRPr>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141"/>
          <p:cNvPicPr preferRelativeResize="0"/>
          <p:nvPr/>
        </p:nvPicPr>
        <p:blipFill>
          <a:blip r:embed="rId3">
            <a:alphaModFix/>
          </a:blip>
          <a:stretch>
            <a:fillRect/>
          </a:stretch>
        </p:blipFill>
        <p:spPr>
          <a:xfrm>
            <a:off x="3429000" y="1428750"/>
            <a:ext cx="2286000" cy="2286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142"/>
          <p:cNvPicPr preferRelativeResize="0"/>
          <p:nvPr/>
        </p:nvPicPr>
        <p:blipFill>
          <a:blip r:embed="rId3">
            <a:alphaModFix/>
          </a:blip>
          <a:stretch>
            <a:fillRect/>
          </a:stretch>
        </p:blipFill>
        <p:spPr>
          <a:xfrm>
            <a:off x="3429000" y="1428750"/>
            <a:ext cx="2286000" cy="22860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U+1F602</a:t>
            </a:r>
            <a:endParaRPr>
              <a:latin typeface="Consolas"/>
              <a:ea typeface="Consolas"/>
              <a:cs typeface="Consolas"/>
              <a:sym typeface="Consola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 🏽 🏾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program in </a:t>
            </a:r>
            <a:r>
              <a:rPr lang="en">
                <a:solidFill>
                  <a:srgbClr val="FFFF00"/>
                </a:solidFill>
              </a:rPr>
              <a:t>SQL</a:t>
            </a:r>
            <a:endParaRPr>
              <a:solidFill>
                <a:srgbClr val="FFFF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p145"/>
          <p:cNvPicPr preferRelativeResize="0"/>
          <p:nvPr/>
        </p:nvPicPr>
        <p:blipFill>
          <a:blip r:embed="rId3">
            <a:alphaModFix/>
          </a:blip>
          <a:stretch>
            <a:fillRect/>
          </a:stretch>
        </p:blipFill>
        <p:spPr>
          <a:xfrm>
            <a:off x="3808475" y="1808225"/>
            <a:ext cx="1527048" cy="1527048"/>
          </a:xfrm>
          <a:prstGeom prst="rect">
            <a:avLst/>
          </a:prstGeom>
          <a:noFill/>
          <a:ln>
            <a:noFill/>
          </a:ln>
        </p:spPr>
      </p:pic>
      <p:sp>
        <p:nvSpPr>
          <p:cNvPr id="813" name="Google Shape;813;p145"/>
          <p:cNvSpPr txBox="1">
            <a:spLocks noGrp="1"/>
          </p:cNvSpPr>
          <p:nvPr>
            <p:ph type="title"/>
          </p:nvPr>
        </p:nvSpPr>
        <p:spPr>
          <a:xfrm>
            <a:off x="311700" y="39796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U+1F44D</a:t>
            </a:r>
            <a:r>
              <a:rPr lang="en">
                <a:solidFill>
                  <a:srgbClr val="000000"/>
                </a:solidFill>
                <a:latin typeface="Consolas"/>
                <a:ea typeface="Consolas"/>
                <a:cs typeface="Consolas"/>
                <a:sym typeface="Consolas"/>
              </a:rPr>
              <a:t> U+1F3FD</a:t>
            </a:r>
            <a:endParaRPr>
              <a:solidFill>
                <a:srgbClr val="000000"/>
              </a:solidFill>
              <a:latin typeface="Consolas"/>
              <a:ea typeface="Consolas"/>
              <a:cs typeface="Consolas"/>
              <a:sym typeface="Consola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46"/>
          <p:cNvSpPr txBox="1">
            <a:spLocks noGrp="1"/>
          </p:cNvSpPr>
          <p:nvPr>
            <p:ph type="title"/>
          </p:nvPr>
        </p:nvSpPr>
        <p:spPr>
          <a:xfrm>
            <a:off x="311700" y="39796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U+1F44D U+1F3FD</a:t>
            </a:r>
            <a:endParaRPr>
              <a:latin typeface="Consolas"/>
              <a:ea typeface="Consolas"/>
              <a:cs typeface="Consolas"/>
              <a:sym typeface="Consolas"/>
            </a:endParaRPr>
          </a:p>
        </p:txBody>
      </p:sp>
      <p:pic>
        <p:nvPicPr>
          <p:cNvPr id="819" name="Google Shape;819;p146"/>
          <p:cNvPicPr preferRelativeResize="0"/>
          <p:nvPr/>
        </p:nvPicPr>
        <p:blipFill>
          <a:blip r:embed="rId3">
            <a:alphaModFix/>
          </a:blip>
          <a:stretch>
            <a:fillRect/>
          </a:stretch>
        </p:blipFill>
        <p:spPr>
          <a:xfrm>
            <a:off x="3808475" y="1808225"/>
            <a:ext cx="1527048" cy="1527048"/>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pic>
        <p:nvPicPr>
          <p:cNvPr id="824" name="Google Shape;824;p147"/>
          <p:cNvPicPr preferRelativeResize="0"/>
          <p:nvPr/>
        </p:nvPicPr>
        <p:blipFill>
          <a:blip r:embed="rId3">
            <a:alphaModFix/>
          </a:blip>
          <a:stretch>
            <a:fillRect/>
          </a:stretch>
        </p:blipFill>
        <p:spPr>
          <a:xfrm>
            <a:off x="3429000" y="1428750"/>
            <a:ext cx="2286000" cy="2286000"/>
          </a:xfrm>
          <a:prstGeom prst="rect">
            <a:avLst/>
          </a:prstGeom>
          <a:noFill/>
          <a:ln>
            <a:noFill/>
          </a:ln>
        </p:spPr>
      </p:pic>
      <p:sp>
        <p:nvSpPr>
          <p:cNvPr id="825" name="Google Shape;825;p147"/>
          <p:cNvSpPr txBox="1">
            <a:spLocks noGrp="1"/>
          </p:cNvSpPr>
          <p:nvPr>
            <p:ph type="title"/>
          </p:nvPr>
        </p:nvSpPr>
        <p:spPr>
          <a:xfrm>
            <a:off x="311700" y="39796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U+1F491</a:t>
            </a:r>
            <a:endParaRPr>
              <a:latin typeface="Consolas"/>
              <a:ea typeface="Consolas"/>
              <a:cs typeface="Consolas"/>
              <a:sym typeface="Consola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148"/>
          <p:cNvPicPr preferRelativeResize="0"/>
          <p:nvPr/>
        </p:nvPicPr>
        <p:blipFill>
          <a:blip r:embed="rId3">
            <a:alphaModFix/>
          </a:blip>
          <a:stretch>
            <a:fillRect/>
          </a:stretch>
        </p:blipFill>
        <p:spPr>
          <a:xfrm>
            <a:off x="3429000" y="1428750"/>
            <a:ext cx="2286000" cy="2286000"/>
          </a:xfrm>
          <a:prstGeom prst="rect">
            <a:avLst/>
          </a:prstGeom>
          <a:noFill/>
          <a:ln>
            <a:noFill/>
          </a:ln>
        </p:spPr>
      </p:pic>
      <p:sp>
        <p:nvSpPr>
          <p:cNvPr id="831" name="Google Shape;831;p148"/>
          <p:cNvSpPr txBox="1">
            <a:spLocks noGrp="1"/>
          </p:cNvSpPr>
          <p:nvPr>
            <p:ph type="title"/>
          </p:nvPr>
        </p:nvSpPr>
        <p:spPr>
          <a:xfrm>
            <a:off x="311700" y="39796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Consolas"/>
                <a:ea typeface="Consolas"/>
                <a:cs typeface="Consolas"/>
                <a:sym typeface="Consolas"/>
              </a:rPr>
              <a:t>U+1F469 U+200D U+2764 U+FE0F U+200D U+1F468</a:t>
            </a:r>
            <a:endParaRPr sz="2700">
              <a:latin typeface="Consolas"/>
              <a:ea typeface="Consolas"/>
              <a:cs typeface="Consolas"/>
              <a:sym typeface="Consola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149"/>
          <p:cNvPicPr preferRelativeResize="0"/>
          <p:nvPr/>
        </p:nvPicPr>
        <p:blipFill>
          <a:blip r:embed="rId3">
            <a:alphaModFix/>
          </a:blip>
          <a:stretch>
            <a:fillRect/>
          </a:stretch>
        </p:blipFill>
        <p:spPr>
          <a:xfrm>
            <a:off x="3429000" y="1428750"/>
            <a:ext cx="2286000" cy="2286000"/>
          </a:xfrm>
          <a:prstGeom prst="rect">
            <a:avLst/>
          </a:prstGeom>
          <a:noFill/>
          <a:ln>
            <a:noFill/>
          </a:ln>
        </p:spPr>
      </p:pic>
      <p:sp>
        <p:nvSpPr>
          <p:cNvPr id="837" name="Google Shape;837;p149"/>
          <p:cNvSpPr txBox="1">
            <a:spLocks noGrp="1"/>
          </p:cNvSpPr>
          <p:nvPr>
            <p:ph type="title"/>
          </p:nvPr>
        </p:nvSpPr>
        <p:spPr>
          <a:xfrm>
            <a:off x="311700" y="39796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00"/>
                </a:solidFill>
                <a:latin typeface="Consolas"/>
                <a:ea typeface="Consolas"/>
                <a:cs typeface="Consolas"/>
                <a:sym typeface="Consolas"/>
              </a:rPr>
              <a:t>U+1F469</a:t>
            </a:r>
            <a:r>
              <a:rPr lang="en" sz="2700">
                <a:latin typeface="Consolas"/>
                <a:ea typeface="Consolas"/>
                <a:cs typeface="Consolas"/>
                <a:sym typeface="Consolas"/>
              </a:rPr>
              <a:t> U+200D </a:t>
            </a:r>
            <a:r>
              <a:rPr lang="en" sz="2700">
                <a:solidFill>
                  <a:srgbClr val="FFFF00"/>
                </a:solidFill>
                <a:latin typeface="Consolas"/>
                <a:ea typeface="Consolas"/>
                <a:cs typeface="Consolas"/>
                <a:sym typeface="Consolas"/>
              </a:rPr>
              <a:t>U+2764 U+FE0F</a:t>
            </a:r>
            <a:r>
              <a:rPr lang="en" sz="2700">
                <a:latin typeface="Consolas"/>
                <a:ea typeface="Consolas"/>
                <a:cs typeface="Consolas"/>
                <a:sym typeface="Consolas"/>
              </a:rPr>
              <a:t> U+200D </a:t>
            </a:r>
            <a:r>
              <a:rPr lang="en" sz="2700">
                <a:solidFill>
                  <a:srgbClr val="FFFF00"/>
                </a:solidFill>
                <a:latin typeface="Consolas"/>
                <a:ea typeface="Consolas"/>
                <a:cs typeface="Consolas"/>
                <a:sym typeface="Consolas"/>
              </a:rPr>
              <a:t>U+1F468</a:t>
            </a:r>
            <a:endParaRPr sz="2700">
              <a:solidFill>
                <a:srgbClr val="FFFF00"/>
              </a:solidFill>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p150"/>
          <p:cNvPicPr preferRelativeResize="0"/>
          <p:nvPr/>
        </p:nvPicPr>
        <p:blipFill>
          <a:blip r:embed="rId3">
            <a:alphaModFix/>
          </a:blip>
          <a:stretch>
            <a:fillRect/>
          </a:stretch>
        </p:blipFill>
        <p:spPr>
          <a:xfrm>
            <a:off x="3429000" y="1428750"/>
            <a:ext cx="2286000" cy="2286000"/>
          </a:xfrm>
          <a:prstGeom prst="rect">
            <a:avLst/>
          </a:prstGeom>
          <a:noFill/>
          <a:ln>
            <a:noFill/>
          </a:ln>
        </p:spPr>
      </p:pic>
      <p:sp>
        <p:nvSpPr>
          <p:cNvPr id="843" name="Google Shape;843;p150"/>
          <p:cNvSpPr txBox="1">
            <a:spLocks noGrp="1"/>
          </p:cNvSpPr>
          <p:nvPr>
            <p:ph type="title"/>
          </p:nvPr>
        </p:nvSpPr>
        <p:spPr>
          <a:xfrm>
            <a:off x="311700" y="39796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latin typeface="Consolas"/>
                <a:ea typeface="Consolas"/>
                <a:cs typeface="Consolas"/>
                <a:sym typeface="Consolas"/>
              </a:rPr>
              <a:t>U+1F469 </a:t>
            </a:r>
            <a:r>
              <a:rPr lang="en" sz="2700">
                <a:solidFill>
                  <a:srgbClr val="FFFF00"/>
                </a:solidFill>
                <a:latin typeface="Consolas"/>
                <a:ea typeface="Consolas"/>
                <a:cs typeface="Consolas"/>
                <a:sym typeface="Consolas"/>
              </a:rPr>
              <a:t>U+200D</a:t>
            </a:r>
            <a:r>
              <a:rPr lang="en" sz="2700">
                <a:latin typeface="Consolas"/>
                <a:ea typeface="Consolas"/>
                <a:cs typeface="Consolas"/>
                <a:sym typeface="Consolas"/>
              </a:rPr>
              <a:t> U+2764 U+FE0F </a:t>
            </a:r>
            <a:r>
              <a:rPr lang="en" sz="2700">
                <a:solidFill>
                  <a:srgbClr val="FFFF00"/>
                </a:solidFill>
                <a:latin typeface="Consolas"/>
                <a:ea typeface="Consolas"/>
                <a:cs typeface="Consolas"/>
                <a:sym typeface="Consolas"/>
              </a:rPr>
              <a:t>U+200D</a:t>
            </a:r>
            <a:r>
              <a:rPr lang="en" sz="2700">
                <a:latin typeface="Consolas"/>
                <a:ea typeface="Consolas"/>
                <a:cs typeface="Consolas"/>
                <a:sym typeface="Consolas"/>
              </a:rPr>
              <a:t> U+1F468</a:t>
            </a:r>
            <a:endParaRPr sz="2700">
              <a:latin typeface="Consolas"/>
              <a:ea typeface="Consolas"/>
              <a:cs typeface="Consolas"/>
              <a:sym typeface="Consola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51"/>
          <p:cNvSpPr txBox="1">
            <a:spLocks noGrp="1"/>
          </p:cNvSpPr>
          <p:nvPr>
            <p:ph type="title"/>
          </p:nvPr>
        </p:nvSpPr>
        <p:spPr>
          <a:xfrm>
            <a:off x="311700" y="39796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00"/>
                </a:solidFill>
                <a:latin typeface="Consolas"/>
                <a:ea typeface="Consolas"/>
                <a:cs typeface="Consolas"/>
                <a:sym typeface="Consolas"/>
              </a:rPr>
              <a:t>U+1F469</a:t>
            </a:r>
            <a:r>
              <a:rPr lang="en" sz="2700">
                <a:latin typeface="Consolas"/>
                <a:ea typeface="Consolas"/>
                <a:cs typeface="Consolas"/>
                <a:sym typeface="Consolas"/>
              </a:rPr>
              <a:t> U+200D U+2764 U+FE0F U+200D </a:t>
            </a:r>
            <a:r>
              <a:rPr lang="en" sz="2700">
                <a:solidFill>
                  <a:srgbClr val="FFFF00"/>
                </a:solidFill>
                <a:latin typeface="Consolas"/>
                <a:ea typeface="Consolas"/>
                <a:cs typeface="Consolas"/>
                <a:sym typeface="Consolas"/>
              </a:rPr>
              <a:t>U+1F469</a:t>
            </a:r>
            <a:endParaRPr sz="2700">
              <a:solidFill>
                <a:srgbClr val="FFFF00"/>
              </a:solidFill>
              <a:latin typeface="Consolas"/>
              <a:ea typeface="Consolas"/>
              <a:cs typeface="Consolas"/>
              <a:sym typeface="Consolas"/>
            </a:endParaRPr>
          </a:p>
        </p:txBody>
      </p:sp>
      <p:pic>
        <p:nvPicPr>
          <p:cNvPr id="849" name="Google Shape;849;p151"/>
          <p:cNvPicPr preferRelativeResize="0"/>
          <p:nvPr/>
        </p:nvPicPr>
        <p:blipFill>
          <a:blip r:embed="rId3">
            <a:alphaModFix/>
          </a:blip>
          <a:stretch>
            <a:fillRect/>
          </a:stretch>
        </p:blipFill>
        <p:spPr>
          <a:xfrm>
            <a:off x="3429000" y="1428750"/>
            <a:ext cx="2286000" cy="22860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52"/>
          <p:cNvSpPr txBox="1">
            <a:spLocks noGrp="1"/>
          </p:cNvSpPr>
          <p:nvPr>
            <p:ph type="title"/>
          </p:nvPr>
        </p:nvSpPr>
        <p:spPr>
          <a:xfrm>
            <a:off x="311700" y="39796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00"/>
                </a:solidFill>
                <a:latin typeface="Consolas"/>
                <a:ea typeface="Consolas"/>
                <a:cs typeface="Consolas"/>
                <a:sym typeface="Consolas"/>
              </a:rPr>
              <a:t>U+1F468</a:t>
            </a:r>
            <a:r>
              <a:rPr lang="en" sz="2700">
                <a:latin typeface="Consolas"/>
                <a:ea typeface="Consolas"/>
                <a:cs typeface="Consolas"/>
                <a:sym typeface="Consolas"/>
              </a:rPr>
              <a:t> U+200D U+2764 U+FE0F U+200D </a:t>
            </a:r>
            <a:r>
              <a:rPr lang="en" sz="2700">
                <a:solidFill>
                  <a:srgbClr val="FFFF00"/>
                </a:solidFill>
                <a:latin typeface="Consolas"/>
                <a:ea typeface="Consolas"/>
                <a:cs typeface="Consolas"/>
                <a:sym typeface="Consolas"/>
              </a:rPr>
              <a:t>U+1F468</a:t>
            </a:r>
            <a:endParaRPr sz="2700">
              <a:solidFill>
                <a:srgbClr val="FFFF00"/>
              </a:solidFill>
              <a:latin typeface="Consolas"/>
              <a:ea typeface="Consolas"/>
              <a:cs typeface="Consolas"/>
              <a:sym typeface="Consolas"/>
            </a:endParaRPr>
          </a:p>
        </p:txBody>
      </p:sp>
      <p:pic>
        <p:nvPicPr>
          <p:cNvPr id="855" name="Google Shape;855;p152"/>
          <p:cNvPicPr preferRelativeResize="0"/>
          <p:nvPr/>
        </p:nvPicPr>
        <p:blipFill>
          <a:blip r:embed="rId3">
            <a:alphaModFix/>
          </a:blip>
          <a:stretch>
            <a:fillRect/>
          </a:stretch>
        </p:blipFill>
        <p:spPr>
          <a:xfrm>
            <a:off x="3429000" y="1428750"/>
            <a:ext cx="2286000" cy="22860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RGB</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aphicFrame>
        <p:nvGraphicFramePr>
          <p:cNvPr id="865" name="Google Shape;865;p154"/>
          <p:cNvGraphicFramePr/>
          <p:nvPr/>
        </p:nvGraphicFramePr>
        <p:xfrm>
          <a:off x="3646975" y="2299338"/>
          <a:ext cx="3000000" cy="3000000"/>
        </p:xfrm>
        <a:graphic>
          <a:graphicData uri="http://schemas.openxmlformats.org/drawingml/2006/table">
            <a:tbl>
              <a:tblPr>
                <a:noFill/>
                <a:tableStyleId>{762F65E6-E659-42DC-94B3-90921D13016D}</a:tableStyleId>
              </a:tblPr>
              <a:tblGrid>
                <a:gridCol w="616675">
                  <a:extLst>
                    <a:ext uri="{9D8B030D-6E8A-4147-A177-3AD203B41FA5}">
                      <a16:colId xmlns:a16="http://schemas.microsoft.com/office/drawing/2014/main" val="20000"/>
                    </a:ext>
                  </a:extLst>
                </a:gridCol>
                <a:gridCol w="616675">
                  <a:extLst>
                    <a:ext uri="{9D8B030D-6E8A-4147-A177-3AD203B41FA5}">
                      <a16:colId xmlns:a16="http://schemas.microsoft.com/office/drawing/2014/main" val="20001"/>
                    </a:ext>
                  </a:extLst>
                </a:gridCol>
                <a:gridCol w="6166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FF00"/>
                    </a:solidFill>
                  </a:tcPr>
                </a:tc>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program in </a:t>
            </a:r>
            <a:r>
              <a:rPr lang="en">
                <a:solidFill>
                  <a:srgbClr val="FFFF00"/>
                </a:solidFill>
              </a:rPr>
              <a:t>JavaScript</a:t>
            </a:r>
            <a:endParaRPr>
              <a:solidFill>
                <a:srgbClr val="FFFF00"/>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graphicFrame>
        <p:nvGraphicFramePr>
          <p:cNvPr id="870" name="Google Shape;870;p155"/>
          <p:cNvGraphicFramePr/>
          <p:nvPr/>
        </p:nvGraphicFramePr>
        <p:xfrm>
          <a:off x="3646975" y="2299338"/>
          <a:ext cx="3000000" cy="3000000"/>
        </p:xfrm>
        <a:graphic>
          <a:graphicData uri="http://schemas.openxmlformats.org/drawingml/2006/table">
            <a:tbl>
              <a:tblPr>
                <a:noFill/>
                <a:tableStyleId>{762F65E6-E659-42DC-94B3-90921D13016D}</a:tableStyleId>
              </a:tblPr>
              <a:tblGrid>
                <a:gridCol w="616675">
                  <a:extLst>
                    <a:ext uri="{9D8B030D-6E8A-4147-A177-3AD203B41FA5}">
                      <a16:colId xmlns:a16="http://schemas.microsoft.com/office/drawing/2014/main" val="20000"/>
                    </a:ext>
                  </a:extLst>
                </a:gridCol>
                <a:gridCol w="616675">
                  <a:extLst>
                    <a:ext uri="{9D8B030D-6E8A-4147-A177-3AD203B41FA5}">
                      <a16:colId xmlns:a16="http://schemas.microsoft.com/office/drawing/2014/main" val="20001"/>
                    </a:ext>
                  </a:extLst>
                </a:gridCol>
                <a:gridCol w="6166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72</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73</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33</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graphicFrame>
        <p:nvGraphicFramePr>
          <p:cNvPr id="875" name="Google Shape;875;p156"/>
          <p:cNvGraphicFramePr/>
          <p:nvPr/>
        </p:nvGraphicFramePr>
        <p:xfrm>
          <a:off x="3646975" y="2299338"/>
          <a:ext cx="3000000" cy="3000000"/>
        </p:xfrm>
        <a:graphic>
          <a:graphicData uri="http://schemas.openxmlformats.org/drawingml/2006/table">
            <a:tbl>
              <a:tblPr>
                <a:noFill/>
                <a:tableStyleId>{762F65E6-E659-42DC-94B3-90921D13016D}</a:tableStyleId>
              </a:tblPr>
              <a:tblGrid>
                <a:gridCol w="616675">
                  <a:extLst>
                    <a:ext uri="{9D8B030D-6E8A-4147-A177-3AD203B41FA5}">
                      <a16:colId xmlns:a16="http://schemas.microsoft.com/office/drawing/2014/main" val="20000"/>
                    </a:ext>
                  </a:extLst>
                </a:gridCol>
                <a:gridCol w="616675">
                  <a:extLst>
                    <a:ext uri="{9D8B030D-6E8A-4147-A177-3AD203B41FA5}">
                      <a16:colId xmlns:a16="http://schemas.microsoft.com/office/drawing/2014/main" val="20001"/>
                    </a:ext>
                  </a:extLst>
                </a:gridCol>
                <a:gridCol w="6166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72</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73</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FF00"/>
                    </a:solidFill>
                  </a:tcPr>
                </a:tc>
                <a:tc>
                  <a:txBody>
                    <a:bodyPr/>
                    <a:lstStyle/>
                    <a:p>
                      <a:pPr marL="0" lvl="0" indent="0" algn="ctr" rtl="0">
                        <a:spcBef>
                          <a:spcPts val="0"/>
                        </a:spcBef>
                        <a:spcAft>
                          <a:spcPts val="0"/>
                        </a:spcAft>
                        <a:buNone/>
                      </a:pPr>
                      <a:r>
                        <a:rPr lang="en" sz="2400">
                          <a:solidFill>
                            <a:srgbClr val="FFFFFF"/>
                          </a:solidFill>
                          <a:latin typeface="Consolas"/>
                          <a:ea typeface="Consolas"/>
                          <a:cs typeface="Consolas"/>
                          <a:sym typeface="Consolas"/>
                        </a:rPr>
                        <a:t>33</a:t>
                      </a:r>
                      <a:endParaRPr sz="2400">
                        <a:solidFill>
                          <a:srgbClr val="FFFFFF"/>
                        </a:solidFill>
                        <a:latin typeface="Consolas"/>
                        <a:ea typeface="Consolas"/>
                        <a:cs typeface="Consolas"/>
                        <a:sym typeface="Consola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graphicFrame>
        <p:nvGraphicFramePr>
          <p:cNvPr id="880" name="Google Shape;880;p157"/>
          <p:cNvGraphicFramePr/>
          <p:nvPr/>
        </p:nvGraphicFramePr>
        <p:xfrm>
          <a:off x="3646975" y="2299338"/>
          <a:ext cx="3000000" cy="3000000"/>
        </p:xfrm>
        <a:graphic>
          <a:graphicData uri="http://schemas.openxmlformats.org/drawingml/2006/table">
            <a:tbl>
              <a:tblPr>
                <a:noFill/>
                <a:tableStyleId>{762F65E6-E659-42DC-94B3-90921D13016D}</a:tableStyleId>
              </a:tblPr>
              <a:tblGrid>
                <a:gridCol w="616675">
                  <a:extLst>
                    <a:ext uri="{9D8B030D-6E8A-4147-A177-3AD203B41FA5}">
                      <a16:colId xmlns:a16="http://schemas.microsoft.com/office/drawing/2014/main" val="20000"/>
                    </a:ext>
                  </a:extLst>
                </a:gridCol>
                <a:gridCol w="616675">
                  <a:extLst>
                    <a:ext uri="{9D8B030D-6E8A-4147-A177-3AD203B41FA5}">
                      <a16:colId xmlns:a16="http://schemas.microsoft.com/office/drawing/2014/main" val="20001"/>
                    </a:ext>
                  </a:extLst>
                </a:gridCol>
                <a:gridCol w="6166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FF00"/>
                    </a:solidFill>
                  </a:tcPr>
                </a:tc>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aphicFrame>
        <p:nvGraphicFramePr>
          <p:cNvPr id="885" name="Google Shape;885;p158"/>
          <p:cNvGraphicFramePr/>
          <p:nvPr/>
        </p:nvGraphicFramePr>
        <p:xfrm>
          <a:off x="3646975" y="2299338"/>
          <a:ext cx="3000000" cy="3000000"/>
        </p:xfrm>
        <a:graphic>
          <a:graphicData uri="http://schemas.openxmlformats.org/drawingml/2006/table">
            <a:tbl>
              <a:tblPr>
                <a:noFill/>
                <a:tableStyleId>{762F65E6-E659-42DC-94B3-90921D13016D}</a:tableStyleId>
              </a:tblPr>
              <a:tblGrid>
                <a:gridCol w="616675">
                  <a:extLst>
                    <a:ext uri="{9D8B030D-6E8A-4147-A177-3AD203B41FA5}">
                      <a16:colId xmlns:a16="http://schemas.microsoft.com/office/drawing/2014/main" val="20000"/>
                    </a:ext>
                  </a:extLst>
                </a:gridCol>
                <a:gridCol w="616675">
                  <a:extLst>
                    <a:ext uri="{9D8B030D-6E8A-4147-A177-3AD203B41FA5}">
                      <a16:colId xmlns:a16="http://schemas.microsoft.com/office/drawing/2014/main" val="20001"/>
                    </a:ext>
                  </a:extLst>
                </a:gridCol>
                <a:gridCol w="6166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8DB63"/>
                    </a:solidFill>
                  </a:tcPr>
                </a:tc>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889"/>
        <p:cNvGrpSpPr/>
        <p:nvPr/>
      </p:nvGrpSpPr>
      <p:grpSpPr>
        <a:xfrm>
          <a:off x="0" y="0"/>
          <a:ext cx="0" cy="0"/>
          <a:chOff x="0" y="0"/>
          <a:chExt cx="0" cy="0"/>
        </a:xfrm>
      </p:grpSpPr>
      <p:graphicFrame>
        <p:nvGraphicFramePr>
          <p:cNvPr id="890" name="Google Shape;890;p159"/>
          <p:cNvGraphicFramePr/>
          <p:nvPr/>
        </p:nvGraphicFramePr>
        <p:xfrm>
          <a:off x="3646975" y="2299338"/>
          <a:ext cx="3000000" cy="3000000"/>
        </p:xfrm>
        <a:graphic>
          <a:graphicData uri="http://schemas.openxmlformats.org/drawingml/2006/table">
            <a:tbl>
              <a:tblPr>
                <a:noFill/>
                <a:tableStyleId>{762F65E6-E659-42DC-94B3-90921D13016D}</a:tableStyleId>
              </a:tblPr>
              <a:tblGrid>
                <a:gridCol w="616675">
                  <a:extLst>
                    <a:ext uri="{9D8B030D-6E8A-4147-A177-3AD203B41FA5}">
                      <a16:colId xmlns:a16="http://schemas.microsoft.com/office/drawing/2014/main" val="20000"/>
                    </a:ext>
                  </a:extLst>
                </a:gridCol>
                <a:gridCol w="616675">
                  <a:extLst>
                    <a:ext uri="{9D8B030D-6E8A-4147-A177-3AD203B41FA5}">
                      <a16:colId xmlns:a16="http://schemas.microsoft.com/office/drawing/2014/main" val="20001"/>
                    </a:ext>
                  </a:extLst>
                </a:gridCol>
                <a:gridCol w="6166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921"/>
                    </a:solidFill>
                  </a:tcPr>
                </a:tc>
                <a:tc>
                  <a:txBody>
                    <a:bodyPr/>
                    <a:lstStyle/>
                    <a:p>
                      <a:pPr marL="0" lvl="0" indent="0" algn="ctr" rtl="0">
                        <a:spcBef>
                          <a:spcPts val="0"/>
                        </a:spcBef>
                        <a:spcAft>
                          <a:spcPts val="0"/>
                        </a:spcAft>
                        <a:buNone/>
                      </a:pPr>
                      <a:endParaRPr sz="2400">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pic>
        <p:nvPicPr>
          <p:cNvPr id="895" name="Google Shape;895;p160"/>
          <p:cNvPicPr preferRelativeResize="0"/>
          <p:nvPr/>
        </p:nvPicPr>
        <p:blipFill>
          <a:blip r:embed="rId3">
            <a:alphaModFix/>
          </a:blip>
          <a:stretch>
            <a:fillRect/>
          </a:stretch>
        </p:blipFill>
        <p:spPr>
          <a:xfrm>
            <a:off x="582600" y="152400"/>
            <a:ext cx="7978793" cy="483870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Google Shape;900;p161"/>
          <p:cNvPicPr preferRelativeResize="0"/>
          <p:nvPr/>
        </p:nvPicPr>
        <p:blipFill>
          <a:blip r:embed="rId3">
            <a:alphaModFix/>
          </a:blip>
          <a:stretch>
            <a:fillRect/>
          </a:stretch>
        </p:blipFill>
        <p:spPr>
          <a:xfrm>
            <a:off x="582600" y="152400"/>
            <a:ext cx="7978793" cy="483870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pic>
        <p:nvPicPr>
          <p:cNvPr id="905" name="Google Shape;905;p162"/>
          <p:cNvPicPr preferRelativeResize="0"/>
          <p:nvPr/>
        </p:nvPicPr>
        <p:blipFill>
          <a:blip r:embed="rId3">
            <a:alphaModFix/>
          </a:blip>
          <a:stretch>
            <a:fillRect/>
          </a:stretch>
        </p:blipFill>
        <p:spPr>
          <a:xfrm>
            <a:off x="582600" y="152400"/>
            <a:ext cx="7978793" cy="483870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Shape 909"/>
        <p:cNvGrpSpPr/>
        <p:nvPr/>
      </p:nvGrpSpPr>
      <p:grpSpPr>
        <a:xfrm>
          <a:off x="0" y="0"/>
          <a:ext cx="0" cy="0"/>
          <a:chOff x="0" y="0"/>
          <a:chExt cx="0" cy="0"/>
        </a:xfrm>
      </p:grpSpPr>
      <p:pic>
        <p:nvPicPr>
          <p:cNvPr id="910" name="Google Shape;910;p163" descr="Source: https://youtu.be/p3q9MM__h-M" title="Grumpy Cloud FLIPBOOK">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4"/>
        <p:cNvGrpSpPr/>
        <p:nvPr/>
      </p:nvGrpSpPr>
      <p:grpSpPr>
        <a:xfrm>
          <a:off x="0" y="0"/>
          <a:ext cx="0" cy="0"/>
          <a:chOff x="0" y="0"/>
          <a:chExt cx="0" cy="0"/>
        </a:xfrm>
      </p:grpSpPr>
      <p:pic>
        <p:nvPicPr>
          <p:cNvPr id="915" name="Google Shape;915;p164"/>
          <p:cNvPicPr preferRelativeResize="0"/>
          <p:nvPr/>
        </p:nvPicPr>
        <p:blipFill>
          <a:blip r:embed="rId3">
            <a:alphaModFix/>
          </a:blip>
          <a:stretch>
            <a:fillRect/>
          </a:stretch>
        </p:blipFill>
        <p:spPr>
          <a:xfrm>
            <a:off x="152400" y="1108738"/>
            <a:ext cx="8839200" cy="29260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program</a:t>
            </a:r>
            <a:endParaRPr>
              <a:solidFill>
                <a:srgbClr val="FFFF00"/>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6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5"/>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922" name="Google Shape;922;p165"/>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algorithm</a:t>
            </a:r>
            <a:endParaRPr/>
          </a:p>
        </p:txBody>
      </p:sp>
      <p:sp>
        <p:nvSpPr>
          <p:cNvPr id="928" name="Google Shape;928;p16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code</a:t>
            </a:r>
            <a:endParaRPr/>
          </a:p>
        </p:txBody>
      </p:sp>
      <p:sp>
        <p:nvSpPr>
          <p:cNvPr id="934" name="Google Shape;934;p16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Shape 938"/>
        <p:cNvGrpSpPr/>
        <p:nvPr/>
      </p:nvGrpSpPr>
      <p:grpSpPr>
        <a:xfrm>
          <a:off x="0" y="0"/>
          <a:ext cx="0" cy="0"/>
          <a:chOff x="0" y="0"/>
          <a:chExt cx="0" cy="0"/>
        </a:xfrm>
      </p:grpSpPr>
      <p:sp>
        <p:nvSpPr>
          <p:cNvPr id="939" name="Google Shape;939;p1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abstraction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Shape 943"/>
        <p:cNvGrpSpPr/>
        <p:nvPr/>
      </p:nvGrpSpPr>
      <p:grpSpPr>
        <a:xfrm>
          <a:off x="0" y="0"/>
          <a:ext cx="0" cy="0"/>
          <a:chOff x="0" y="0"/>
          <a:chExt cx="0" cy="0"/>
        </a:xfrm>
      </p:grpSpPr>
      <p:sp>
        <p:nvSpPr>
          <p:cNvPr id="944" name="Google Shape;944;p1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implementation details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pic>
        <p:nvPicPr>
          <p:cNvPr id="949" name="Google Shape;949;p170"/>
          <p:cNvPicPr preferRelativeResize="0"/>
          <p:nvPr/>
        </p:nvPicPr>
        <p:blipFill>
          <a:blip r:embed="rId3">
            <a:alphaModFix/>
          </a:blip>
          <a:stretch>
            <a:fillRect/>
          </a:stretch>
        </p:blipFill>
        <p:spPr>
          <a:xfrm>
            <a:off x="3297650" y="1297400"/>
            <a:ext cx="2548700" cy="25487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pic>
        <p:nvPicPr>
          <p:cNvPr id="954" name="Google Shape;954;p171"/>
          <p:cNvPicPr preferRelativeResize="0"/>
          <p:nvPr/>
        </p:nvPicPr>
        <p:blipFill>
          <a:blip r:embed="rId3">
            <a:alphaModFix/>
          </a:blip>
          <a:stretch>
            <a:fillRect/>
          </a:stretch>
        </p:blipFill>
        <p:spPr>
          <a:xfrm>
            <a:off x="3211800" y="152400"/>
            <a:ext cx="2720409" cy="483870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959" name="Google Shape;959;p172"/>
          <p:cNvPicPr preferRelativeResize="0"/>
          <p:nvPr/>
        </p:nvPicPr>
        <p:blipFill>
          <a:blip r:embed="rId3">
            <a:alphaModFix/>
          </a:blip>
          <a:stretch>
            <a:fillRect/>
          </a:stretch>
        </p:blipFill>
        <p:spPr>
          <a:xfrm>
            <a:off x="3211800" y="152400"/>
            <a:ext cx="2720409" cy="483870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pic>
        <p:nvPicPr>
          <p:cNvPr id="964" name="Google Shape;964;p173"/>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Google Shape;969;p174"/>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970" name="Google Shape;970;p174"/>
          <p:cNvSpPr txBox="1"/>
          <p:nvPr/>
        </p:nvSpPr>
        <p:spPr>
          <a:xfrm>
            <a:off x="2400098" y="205078"/>
            <a:ext cx="656400"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rgbClr val="FFFFFF"/>
                </a:solidFill>
                <a:highlight>
                  <a:srgbClr val="000000"/>
                </a:highlight>
              </a:rPr>
              <a:t>n</a:t>
            </a:r>
            <a:endParaRPr sz="2400">
              <a:solidFill>
                <a:srgbClr val="FFFFFF"/>
              </a:solidFill>
              <a:highlight>
                <a:srgbClr val="0000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solve problems</a:t>
            </a:r>
            <a:endParaRPr>
              <a:solidFill>
                <a:srgbClr val="FFFF00"/>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pic>
        <p:nvPicPr>
          <p:cNvPr id="975" name="Google Shape;975;p175"/>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976" name="Google Shape;976;p175"/>
          <p:cNvSpPr txBox="1"/>
          <p:nvPr/>
        </p:nvSpPr>
        <p:spPr>
          <a:xfrm>
            <a:off x="3158292" y="196875"/>
            <a:ext cx="656400"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rgbClr val="FFFFFF"/>
                </a:solidFill>
                <a:highlight>
                  <a:srgbClr val="000000"/>
                </a:highlight>
              </a:rPr>
              <a:t>n</a:t>
            </a:r>
            <a:r>
              <a:rPr lang="en" sz="2400">
                <a:solidFill>
                  <a:srgbClr val="FFFFFF"/>
                </a:solidFill>
                <a:highlight>
                  <a:srgbClr val="000000"/>
                </a:highlight>
              </a:rPr>
              <a:t>/2</a:t>
            </a:r>
            <a:endParaRPr sz="2400">
              <a:solidFill>
                <a:srgbClr val="FFFFFF"/>
              </a:solidFill>
              <a:highlight>
                <a:srgbClr val="000000"/>
              </a:highlight>
            </a:endParaRPr>
          </a:p>
        </p:txBody>
      </p:sp>
      <p:sp>
        <p:nvSpPr>
          <p:cNvPr id="977" name="Google Shape;977;p175"/>
          <p:cNvSpPr txBox="1"/>
          <p:nvPr/>
        </p:nvSpPr>
        <p:spPr>
          <a:xfrm>
            <a:off x="2400098" y="205078"/>
            <a:ext cx="656400"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rgbClr val="FFFFFF"/>
                </a:solidFill>
                <a:highlight>
                  <a:srgbClr val="000000"/>
                </a:highlight>
              </a:rPr>
              <a:t>n</a:t>
            </a:r>
            <a:endParaRPr sz="2400">
              <a:solidFill>
                <a:srgbClr val="FFFFFF"/>
              </a:solidFill>
              <a:highlight>
                <a:srgbClr val="000000"/>
              </a:highlight>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pic>
        <p:nvPicPr>
          <p:cNvPr id="982" name="Google Shape;982;p176"/>
          <p:cNvPicPr preferRelativeResize="0"/>
          <p:nvPr/>
        </p:nvPicPr>
        <p:blipFill>
          <a:blip r:embed="rId3">
            <a:alphaModFix/>
          </a:blip>
          <a:stretch>
            <a:fillRect/>
          </a:stretch>
        </p:blipFill>
        <p:spPr>
          <a:xfrm>
            <a:off x="152400" y="152400"/>
            <a:ext cx="8602134" cy="4838701"/>
          </a:xfrm>
          <a:prstGeom prst="rect">
            <a:avLst/>
          </a:prstGeom>
          <a:noFill/>
          <a:ln>
            <a:noFill/>
          </a:ln>
        </p:spPr>
      </p:pic>
      <p:cxnSp>
        <p:nvCxnSpPr>
          <p:cNvPr id="983" name="Google Shape;983;p176"/>
          <p:cNvCxnSpPr/>
          <p:nvPr/>
        </p:nvCxnSpPr>
        <p:spPr>
          <a:xfrm>
            <a:off x="2320075" y="3084175"/>
            <a:ext cx="0" cy="1353600"/>
          </a:xfrm>
          <a:prstGeom prst="straightConnector1">
            <a:avLst/>
          </a:prstGeom>
          <a:noFill/>
          <a:ln w="19050" cap="flat" cmpd="sng">
            <a:solidFill>
              <a:srgbClr val="FFFFFF"/>
            </a:solidFill>
            <a:prstDash val="dot"/>
            <a:round/>
            <a:headEnd type="none" w="med" len="med"/>
            <a:tailEnd type="none" w="med" len="med"/>
          </a:ln>
        </p:spPr>
      </p:cxnSp>
      <p:cxnSp>
        <p:nvCxnSpPr>
          <p:cNvPr id="984" name="Google Shape;984;p176"/>
          <p:cNvCxnSpPr/>
          <p:nvPr/>
        </p:nvCxnSpPr>
        <p:spPr>
          <a:xfrm>
            <a:off x="2320075" y="1730575"/>
            <a:ext cx="0" cy="1353600"/>
          </a:xfrm>
          <a:prstGeom prst="straightConnector1">
            <a:avLst/>
          </a:prstGeom>
          <a:noFill/>
          <a:ln w="19050" cap="flat" cmpd="sng">
            <a:solidFill>
              <a:srgbClr val="FFFFFF"/>
            </a:solidFill>
            <a:prstDash val="dot"/>
            <a:round/>
            <a:headEnd type="none" w="med" len="med"/>
            <a:tailEnd type="none" w="med" len="med"/>
          </a:ln>
        </p:spPr>
      </p:cxnSp>
      <p:cxnSp>
        <p:nvCxnSpPr>
          <p:cNvPr id="985" name="Google Shape;985;p176"/>
          <p:cNvCxnSpPr/>
          <p:nvPr/>
        </p:nvCxnSpPr>
        <p:spPr>
          <a:xfrm rot="10800000">
            <a:off x="1691275" y="1730575"/>
            <a:ext cx="628800" cy="0"/>
          </a:xfrm>
          <a:prstGeom prst="straightConnector1">
            <a:avLst/>
          </a:prstGeom>
          <a:noFill/>
          <a:ln w="19050" cap="flat" cmpd="sng">
            <a:solidFill>
              <a:srgbClr val="FFFFFF"/>
            </a:solidFill>
            <a:prstDash val="dot"/>
            <a:round/>
            <a:headEnd type="none" w="med" len="med"/>
            <a:tailEnd type="none" w="med" len="med"/>
          </a:ln>
        </p:spPr>
      </p:cxnSp>
      <p:sp>
        <p:nvSpPr>
          <p:cNvPr id="986" name="Google Shape;986;p176"/>
          <p:cNvSpPr txBox="1"/>
          <p:nvPr/>
        </p:nvSpPr>
        <p:spPr>
          <a:xfrm>
            <a:off x="3158292" y="196875"/>
            <a:ext cx="656400"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rgbClr val="FFFFFF"/>
                </a:solidFill>
                <a:highlight>
                  <a:srgbClr val="000000"/>
                </a:highlight>
              </a:rPr>
              <a:t>n</a:t>
            </a:r>
            <a:r>
              <a:rPr lang="en" sz="2400">
                <a:solidFill>
                  <a:srgbClr val="FFFFFF"/>
                </a:solidFill>
                <a:highlight>
                  <a:srgbClr val="000000"/>
                </a:highlight>
              </a:rPr>
              <a:t>/2</a:t>
            </a:r>
            <a:endParaRPr sz="2400">
              <a:solidFill>
                <a:srgbClr val="FFFFFF"/>
              </a:solidFill>
              <a:highlight>
                <a:srgbClr val="000000"/>
              </a:highlight>
            </a:endParaRPr>
          </a:p>
        </p:txBody>
      </p:sp>
      <p:sp>
        <p:nvSpPr>
          <p:cNvPr id="987" name="Google Shape;987;p176"/>
          <p:cNvSpPr txBox="1"/>
          <p:nvPr/>
        </p:nvSpPr>
        <p:spPr>
          <a:xfrm>
            <a:off x="2400098" y="205078"/>
            <a:ext cx="656400"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rgbClr val="FFFFFF"/>
                </a:solidFill>
                <a:highlight>
                  <a:srgbClr val="000000"/>
                </a:highlight>
              </a:rPr>
              <a:t>n</a:t>
            </a:r>
            <a:endParaRPr sz="2400">
              <a:solidFill>
                <a:srgbClr val="FFFFFF"/>
              </a:solidFill>
              <a:highlight>
                <a:srgbClr val="000000"/>
              </a:highlight>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992" name="Google Shape;992;p177"/>
          <p:cNvPicPr preferRelativeResize="0"/>
          <p:nvPr/>
        </p:nvPicPr>
        <p:blipFill>
          <a:blip r:embed="rId3">
            <a:alphaModFix/>
          </a:blip>
          <a:stretch>
            <a:fillRect/>
          </a:stretch>
        </p:blipFill>
        <p:spPr>
          <a:xfrm>
            <a:off x="152400" y="152400"/>
            <a:ext cx="8602134" cy="4838701"/>
          </a:xfrm>
          <a:prstGeom prst="rect">
            <a:avLst/>
          </a:prstGeom>
          <a:noFill/>
          <a:ln>
            <a:noFill/>
          </a:ln>
        </p:spPr>
      </p:pic>
      <p:cxnSp>
        <p:nvCxnSpPr>
          <p:cNvPr id="993" name="Google Shape;993;p177"/>
          <p:cNvCxnSpPr/>
          <p:nvPr/>
        </p:nvCxnSpPr>
        <p:spPr>
          <a:xfrm>
            <a:off x="2320075" y="3084175"/>
            <a:ext cx="0" cy="1353600"/>
          </a:xfrm>
          <a:prstGeom prst="straightConnector1">
            <a:avLst/>
          </a:prstGeom>
          <a:noFill/>
          <a:ln w="19050" cap="flat" cmpd="sng">
            <a:solidFill>
              <a:srgbClr val="FFFFFF"/>
            </a:solidFill>
            <a:prstDash val="dot"/>
            <a:round/>
            <a:headEnd type="none" w="med" len="med"/>
            <a:tailEnd type="none" w="med" len="med"/>
          </a:ln>
        </p:spPr>
      </p:cxnSp>
      <p:cxnSp>
        <p:nvCxnSpPr>
          <p:cNvPr id="994" name="Google Shape;994;p177"/>
          <p:cNvCxnSpPr/>
          <p:nvPr/>
        </p:nvCxnSpPr>
        <p:spPr>
          <a:xfrm rot="10800000">
            <a:off x="1691275" y="3084175"/>
            <a:ext cx="628800" cy="0"/>
          </a:xfrm>
          <a:prstGeom prst="straightConnector1">
            <a:avLst/>
          </a:prstGeom>
          <a:noFill/>
          <a:ln w="19050" cap="flat" cmpd="sng">
            <a:solidFill>
              <a:srgbClr val="FFFFFF"/>
            </a:solidFill>
            <a:prstDash val="dot"/>
            <a:round/>
            <a:headEnd type="none" w="med" len="med"/>
            <a:tailEnd type="none" w="med" len="med"/>
          </a:ln>
        </p:spPr>
      </p:cxnSp>
      <p:sp>
        <p:nvSpPr>
          <p:cNvPr id="995" name="Google Shape;995;p177"/>
          <p:cNvSpPr txBox="1"/>
          <p:nvPr/>
        </p:nvSpPr>
        <p:spPr>
          <a:xfrm>
            <a:off x="3158292" y="196875"/>
            <a:ext cx="656400"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rgbClr val="FFFFFF"/>
                </a:solidFill>
                <a:highlight>
                  <a:srgbClr val="000000"/>
                </a:highlight>
              </a:rPr>
              <a:t>n</a:t>
            </a:r>
            <a:r>
              <a:rPr lang="en" sz="2400">
                <a:solidFill>
                  <a:srgbClr val="FFFFFF"/>
                </a:solidFill>
                <a:highlight>
                  <a:srgbClr val="000000"/>
                </a:highlight>
              </a:rPr>
              <a:t>/2</a:t>
            </a:r>
            <a:endParaRPr sz="2400">
              <a:solidFill>
                <a:srgbClr val="FFFFFF"/>
              </a:solidFill>
              <a:highlight>
                <a:srgbClr val="000000"/>
              </a:highlight>
            </a:endParaRPr>
          </a:p>
        </p:txBody>
      </p:sp>
      <p:sp>
        <p:nvSpPr>
          <p:cNvPr id="996" name="Google Shape;996;p177"/>
          <p:cNvSpPr txBox="1"/>
          <p:nvPr/>
        </p:nvSpPr>
        <p:spPr>
          <a:xfrm>
            <a:off x="2400098" y="205078"/>
            <a:ext cx="656400"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rgbClr val="FFFFFF"/>
                </a:solidFill>
                <a:highlight>
                  <a:srgbClr val="000000"/>
                </a:highlight>
              </a:rPr>
              <a:t>n</a:t>
            </a:r>
            <a:endParaRPr sz="2400">
              <a:solidFill>
                <a:srgbClr val="FFFFFF"/>
              </a:solidFill>
              <a:highlight>
                <a:srgbClr val="000000"/>
              </a:highlight>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1001" name="Google Shape;1001;p178"/>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1002" name="Google Shape;1002;p178"/>
          <p:cNvSpPr txBox="1"/>
          <p:nvPr/>
        </p:nvSpPr>
        <p:spPr>
          <a:xfrm>
            <a:off x="3158292" y="196875"/>
            <a:ext cx="656400"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rgbClr val="FFFFFF"/>
                </a:solidFill>
                <a:highlight>
                  <a:srgbClr val="000000"/>
                </a:highlight>
              </a:rPr>
              <a:t>n</a:t>
            </a:r>
            <a:r>
              <a:rPr lang="en" sz="2400">
                <a:solidFill>
                  <a:srgbClr val="FFFFFF"/>
                </a:solidFill>
                <a:highlight>
                  <a:srgbClr val="000000"/>
                </a:highlight>
              </a:rPr>
              <a:t>/2</a:t>
            </a:r>
            <a:endParaRPr sz="2400">
              <a:solidFill>
                <a:srgbClr val="FFFFFF"/>
              </a:solidFill>
              <a:highlight>
                <a:srgbClr val="000000"/>
              </a:highlight>
            </a:endParaRPr>
          </a:p>
        </p:txBody>
      </p:sp>
      <p:sp>
        <p:nvSpPr>
          <p:cNvPr id="1003" name="Google Shape;1003;p178"/>
          <p:cNvSpPr txBox="1"/>
          <p:nvPr/>
        </p:nvSpPr>
        <p:spPr>
          <a:xfrm>
            <a:off x="2400098" y="205078"/>
            <a:ext cx="656400"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rgbClr val="FFFFFF"/>
                </a:solidFill>
                <a:highlight>
                  <a:srgbClr val="000000"/>
                </a:highlight>
              </a:rPr>
              <a:t>n</a:t>
            </a:r>
            <a:endParaRPr sz="2400">
              <a:solidFill>
                <a:srgbClr val="FFFFFF"/>
              </a:solidFill>
              <a:highlight>
                <a:srgbClr val="000000"/>
              </a:highlight>
            </a:endParaRPr>
          </a:p>
        </p:txBody>
      </p:sp>
      <p:sp>
        <p:nvSpPr>
          <p:cNvPr id="1004" name="Google Shape;1004;p178"/>
          <p:cNvSpPr txBox="1"/>
          <p:nvPr/>
        </p:nvSpPr>
        <p:spPr>
          <a:xfrm>
            <a:off x="7254138" y="2851275"/>
            <a:ext cx="1176600" cy="5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highlight>
                  <a:srgbClr val="000000"/>
                </a:highlight>
              </a:rPr>
              <a:t>log</a:t>
            </a:r>
            <a:r>
              <a:rPr lang="en" sz="2400" baseline="-25000">
                <a:solidFill>
                  <a:srgbClr val="FFFFFF"/>
                </a:solidFill>
                <a:highlight>
                  <a:srgbClr val="000000"/>
                </a:highlight>
              </a:rPr>
              <a:t>2</a:t>
            </a:r>
            <a:r>
              <a:rPr lang="en" sz="2400">
                <a:solidFill>
                  <a:srgbClr val="FFFFFF"/>
                </a:solidFill>
                <a:highlight>
                  <a:srgbClr val="000000"/>
                </a:highlight>
              </a:rPr>
              <a:t> </a:t>
            </a:r>
            <a:r>
              <a:rPr lang="en" sz="2400" i="1">
                <a:solidFill>
                  <a:srgbClr val="FFFFFF"/>
                </a:solidFill>
                <a:highlight>
                  <a:srgbClr val="000000"/>
                </a:highlight>
              </a:rPr>
              <a:t>n</a:t>
            </a:r>
            <a:endParaRPr sz="2400" i="1">
              <a:solidFill>
                <a:srgbClr val="FFFFFF"/>
              </a:solidFill>
              <a:highlight>
                <a:srgbClr val="000000"/>
              </a:highlight>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7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pseudocode</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80"/>
          <p:cNvSpPr txBox="1">
            <a:spLocks noGrp="1"/>
          </p:cNvSpPr>
          <p:nvPr>
            <p:ph type="body" idx="1"/>
          </p:nvPr>
        </p:nvSpPr>
        <p:spPr>
          <a:xfrm>
            <a:off x="311700" y="287850"/>
            <a:ext cx="8520600" cy="45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   Pick up phone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2   Open to middle of phone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3   Look at page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4   If person is on page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5       Call person</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6   Else if </a:t>
            </a:r>
            <a:r>
              <a:rPr lang="en" sz="2200">
                <a:solidFill>
                  <a:schemeClr val="dk1"/>
                </a:solidFill>
                <a:latin typeface="Consolas"/>
                <a:ea typeface="Consolas"/>
                <a:cs typeface="Consolas"/>
                <a:sym typeface="Consolas"/>
              </a:rPr>
              <a:t>person</a:t>
            </a:r>
            <a:r>
              <a:rPr lang="en" sz="2200">
                <a:solidFill>
                  <a:srgbClr val="FFFFFF"/>
                </a:solidFill>
                <a:latin typeface="Consolas"/>
                <a:ea typeface="Consolas"/>
                <a:cs typeface="Consolas"/>
                <a:sym typeface="Consolas"/>
              </a:rPr>
              <a:t> is earlier in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7       Open to middle of left half of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8       Go back to line 3</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9   Else if </a:t>
            </a:r>
            <a:r>
              <a:rPr lang="en" sz="2200">
                <a:solidFill>
                  <a:schemeClr val="dk1"/>
                </a:solidFill>
                <a:latin typeface="Consolas"/>
                <a:ea typeface="Consolas"/>
                <a:cs typeface="Consolas"/>
                <a:sym typeface="Consolas"/>
              </a:rPr>
              <a:t>person</a:t>
            </a:r>
            <a:r>
              <a:rPr lang="en" sz="2200">
                <a:solidFill>
                  <a:srgbClr val="FFFFFF"/>
                </a:solidFill>
                <a:latin typeface="Consolas"/>
                <a:ea typeface="Consolas"/>
                <a:cs typeface="Consolas"/>
                <a:sym typeface="Consolas"/>
              </a:rPr>
              <a:t> is later in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10      Open to middle of right half of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11      Go back to line 3</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12  Else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13      Quit</a:t>
            </a:r>
            <a:endParaRPr sz="2200">
              <a:solidFill>
                <a:srgbClr val="FFFFFF"/>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1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1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1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1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81"/>
          <p:cNvSpPr txBox="1">
            <a:spLocks noGrp="1"/>
          </p:cNvSpPr>
          <p:nvPr>
            <p:ph type="body" idx="1"/>
          </p:nvPr>
        </p:nvSpPr>
        <p:spPr>
          <a:xfrm>
            <a:off x="311700" y="287850"/>
            <a:ext cx="8520600" cy="45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   </a:t>
            </a:r>
            <a:r>
              <a:rPr lang="en" sz="2200">
                <a:solidFill>
                  <a:srgbClr val="FFFF00"/>
                </a:solidFill>
                <a:latin typeface="Consolas"/>
                <a:ea typeface="Consolas"/>
                <a:cs typeface="Consolas"/>
                <a:sym typeface="Consolas"/>
              </a:rPr>
              <a:t>Pick up</a:t>
            </a:r>
            <a:r>
              <a:rPr lang="en" sz="2200">
                <a:solidFill>
                  <a:srgbClr val="FFFFFF"/>
                </a:solidFill>
                <a:latin typeface="Consolas"/>
                <a:ea typeface="Consolas"/>
                <a:cs typeface="Consolas"/>
                <a:sym typeface="Consolas"/>
              </a:rPr>
              <a:t> phone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2   </a:t>
            </a:r>
            <a:r>
              <a:rPr lang="en" sz="2200">
                <a:solidFill>
                  <a:srgbClr val="FFFF00"/>
                </a:solidFill>
                <a:latin typeface="Consolas"/>
                <a:ea typeface="Consolas"/>
                <a:cs typeface="Consolas"/>
                <a:sym typeface="Consolas"/>
              </a:rPr>
              <a:t>Open to</a:t>
            </a:r>
            <a:r>
              <a:rPr lang="en" sz="2200">
                <a:solidFill>
                  <a:srgbClr val="FFFFFF"/>
                </a:solidFill>
                <a:latin typeface="Consolas"/>
                <a:ea typeface="Consolas"/>
                <a:cs typeface="Consolas"/>
                <a:sym typeface="Consolas"/>
              </a:rPr>
              <a:t> middle of phone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3   </a:t>
            </a:r>
            <a:r>
              <a:rPr lang="en" sz="2200">
                <a:solidFill>
                  <a:srgbClr val="FFFF00"/>
                </a:solidFill>
                <a:latin typeface="Consolas"/>
                <a:ea typeface="Consolas"/>
                <a:cs typeface="Consolas"/>
                <a:sym typeface="Consolas"/>
              </a:rPr>
              <a:t>Look at</a:t>
            </a:r>
            <a:r>
              <a:rPr lang="en" sz="2200">
                <a:solidFill>
                  <a:srgbClr val="FFFFFF"/>
                </a:solidFill>
                <a:latin typeface="Consolas"/>
                <a:ea typeface="Consolas"/>
                <a:cs typeface="Consolas"/>
                <a:sym typeface="Consolas"/>
              </a:rPr>
              <a:t> page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4   If </a:t>
            </a:r>
            <a:r>
              <a:rPr lang="en" sz="2200">
                <a:solidFill>
                  <a:schemeClr val="dk1"/>
                </a:solidFill>
                <a:latin typeface="Consolas"/>
                <a:ea typeface="Consolas"/>
                <a:cs typeface="Consolas"/>
                <a:sym typeface="Consolas"/>
              </a:rPr>
              <a:t>person</a:t>
            </a:r>
            <a:r>
              <a:rPr lang="en" sz="2200">
                <a:solidFill>
                  <a:srgbClr val="FFFFFF"/>
                </a:solidFill>
                <a:latin typeface="Consolas"/>
                <a:ea typeface="Consolas"/>
                <a:cs typeface="Consolas"/>
                <a:sym typeface="Consolas"/>
              </a:rPr>
              <a:t> is on page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5       </a:t>
            </a:r>
            <a:r>
              <a:rPr lang="en" sz="2200">
                <a:solidFill>
                  <a:srgbClr val="FFFF00"/>
                </a:solidFill>
                <a:latin typeface="Consolas"/>
                <a:ea typeface="Consolas"/>
                <a:cs typeface="Consolas"/>
                <a:sym typeface="Consolas"/>
              </a:rPr>
              <a:t>Call</a:t>
            </a:r>
            <a:r>
              <a:rPr lang="en" sz="2200">
                <a:solidFill>
                  <a:srgbClr val="FFFFFF"/>
                </a:solidFill>
                <a:latin typeface="Consolas"/>
                <a:ea typeface="Consolas"/>
                <a:cs typeface="Consolas"/>
                <a:sym typeface="Consolas"/>
              </a:rPr>
              <a:t> </a:t>
            </a:r>
            <a:r>
              <a:rPr lang="en" sz="2200">
                <a:solidFill>
                  <a:schemeClr val="dk1"/>
                </a:solidFill>
                <a:latin typeface="Consolas"/>
                <a:ea typeface="Consolas"/>
                <a:cs typeface="Consolas"/>
                <a:sym typeface="Consolas"/>
              </a:rPr>
              <a:t>person</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6   Else if </a:t>
            </a:r>
            <a:r>
              <a:rPr lang="en" sz="2200">
                <a:solidFill>
                  <a:schemeClr val="dk1"/>
                </a:solidFill>
                <a:latin typeface="Consolas"/>
                <a:ea typeface="Consolas"/>
                <a:cs typeface="Consolas"/>
                <a:sym typeface="Consolas"/>
              </a:rPr>
              <a:t>person</a:t>
            </a:r>
            <a:r>
              <a:rPr lang="en" sz="2200">
                <a:solidFill>
                  <a:srgbClr val="FFFFFF"/>
                </a:solidFill>
                <a:latin typeface="Consolas"/>
                <a:ea typeface="Consolas"/>
                <a:cs typeface="Consolas"/>
                <a:sym typeface="Consolas"/>
              </a:rPr>
              <a:t> is earlier in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7       </a:t>
            </a:r>
            <a:r>
              <a:rPr lang="en" sz="2200">
                <a:solidFill>
                  <a:srgbClr val="FFFF00"/>
                </a:solidFill>
                <a:latin typeface="Consolas"/>
                <a:ea typeface="Consolas"/>
                <a:cs typeface="Consolas"/>
                <a:sym typeface="Consolas"/>
              </a:rPr>
              <a:t>Open to</a:t>
            </a:r>
            <a:r>
              <a:rPr lang="en" sz="2200">
                <a:solidFill>
                  <a:srgbClr val="FFFFFF"/>
                </a:solidFill>
                <a:latin typeface="Consolas"/>
                <a:ea typeface="Consolas"/>
                <a:cs typeface="Consolas"/>
                <a:sym typeface="Consolas"/>
              </a:rPr>
              <a:t> middle of left half of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8       Go back to line 3</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9   Else if </a:t>
            </a:r>
            <a:r>
              <a:rPr lang="en" sz="2200">
                <a:solidFill>
                  <a:schemeClr val="dk1"/>
                </a:solidFill>
                <a:latin typeface="Consolas"/>
                <a:ea typeface="Consolas"/>
                <a:cs typeface="Consolas"/>
                <a:sym typeface="Consolas"/>
              </a:rPr>
              <a:t>person</a:t>
            </a:r>
            <a:r>
              <a:rPr lang="en" sz="2200">
                <a:solidFill>
                  <a:srgbClr val="FFFFFF"/>
                </a:solidFill>
                <a:latin typeface="Consolas"/>
                <a:ea typeface="Consolas"/>
                <a:cs typeface="Consolas"/>
                <a:sym typeface="Consolas"/>
              </a:rPr>
              <a:t> is later in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10      </a:t>
            </a:r>
            <a:r>
              <a:rPr lang="en" sz="2200">
                <a:solidFill>
                  <a:srgbClr val="FFFF00"/>
                </a:solidFill>
                <a:latin typeface="Consolas"/>
                <a:ea typeface="Consolas"/>
                <a:cs typeface="Consolas"/>
                <a:sym typeface="Consolas"/>
              </a:rPr>
              <a:t>Open to</a:t>
            </a:r>
            <a:r>
              <a:rPr lang="en" sz="2200">
                <a:solidFill>
                  <a:srgbClr val="FFFFFF"/>
                </a:solidFill>
                <a:latin typeface="Consolas"/>
                <a:ea typeface="Consolas"/>
                <a:cs typeface="Consolas"/>
                <a:sym typeface="Consolas"/>
              </a:rPr>
              <a:t> middle of right half of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11      Go back to line 3</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12  Else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13      </a:t>
            </a:r>
            <a:r>
              <a:rPr lang="en" sz="2200">
                <a:solidFill>
                  <a:srgbClr val="FFFF00"/>
                </a:solidFill>
                <a:latin typeface="Consolas"/>
                <a:ea typeface="Consolas"/>
                <a:cs typeface="Consolas"/>
                <a:sym typeface="Consolas"/>
              </a:rPr>
              <a:t>Quit</a:t>
            </a:r>
            <a:endParaRPr sz="2200">
              <a:solidFill>
                <a:srgbClr val="FFFF00"/>
              </a:solidFill>
              <a:latin typeface="Consolas"/>
              <a:ea typeface="Consolas"/>
              <a:cs typeface="Consolas"/>
              <a:sym typeface="Consola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82"/>
          <p:cNvSpPr txBox="1">
            <a:spLocks noGrp="1"/>
          </p:cNvSpPr>
          <p:nvPr>
            <p:ph type="body" idx="1"/>
          </p:nvPr>
        </p:nvSpPr>
        <p:spPr>
          <a:xfrm>
            <a:off x="311700" y="287850"/>
            <a:ext cx="8520600" cy="45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   Pick up phone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2   Open to middle of phone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3   Look at page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4   </a:t>
            </a:r>
            <a:r>
              <a:rPr lang="en" sz="2200">
                <a:solidFill>
                  <a:srgbClr val="FFFF00"/>
                </a:solidFill>
                <a:latin typeface="Consolas"/>
                <a:ea typeface="Consolas"/>
                <a:cs typeface="Consolas"/>
                <a:sym typeface="Consolas"/>
              </a:rPr>
              <a:t>If</a:t>
            </a:r>
            <a:r>
              <a:rPr lang="en" sz="2200">
                <a:solidFill>
                  <a:srgbClr val="FFFFFF"/>
                </a:solidFill>
                <a:latin typeface="Consolas"/>
                <a:ea typeface="Consolas"/>
                <a:cs typeface="Consolas"/>
                <a:sym typeface="Consolas"/>
              </a:rPr>
              <a:t> </a:t>
            </a:r>
            <a:r>
              <a:rPr lang="en" sz="2200">
                <a:solidFill>
                  <a:schemeClr val="dk1"/>
                </a:solidFill>
                <a:latin typeface="Consolas"/>
                <a:ea typeface="Consolas"/>
                <a:cs typeface="Consolas"/>
                <a:sym typeface="Consolas"/>
              </a:rPr>
              <a:t>person</a:t>
            </a:r>
            <a:r>
              <a:rPr lang="en" sz="2200">
                <a:solidFill>
                  <a:srgbClr val="FFFFFF"/>
                </a:solidFill>
                <a:latin typeface="Consolas"/>
                <a:ea typeface="Consolas"/>
                <a:cs typeface="Consolas"/>
                <a:sym typeface="Consolas"/>
              </a:rPr>
              <a:t> is </a:t>
            </a:r>
            <a:r>
              <a:rPr lang="en" sz="2200">
                <a:solidFill>
                  <a:schemeClr val="dk1"/>
                </a:solidFill>
                <a:latin typeface="Consolas"/>
                <a:ea typeface="Consolas"/>
                <a:cs typeface="Consolas"/>
                <a:sym typeface="Consolas"/>
              </a:rPr>
              <a:t>on page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5       Call </a:t>
            </a:r>
            <a:r>
              <a:rPr lang="en" sz="2200">
                <a:solidFill>
                  <a:schemeClr val="dk1"/>
                </a:solidFill>
                <a:latin typeface="Consolas"/>
                <a:ea typeface="Consolas"/>
                <a:cs typeface="Consolas"/>
                <a:sym typeface="Consolas"/>
              </a:rPr>
              <a:t>person</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6   </a:t>
            </a:r>
            <a:r>
              <a:rPr lang="en" sz="2200">
                <a:solidFill>
                  <a:srgbClr val="FFFF00"/>
                </a:solidFill>
                <a:latin typeface="Consolas"/>
                <a:ea typeface="Consolas"/>
                <a:cs typeface="Consolas"/>
                <a:sym typeface="Consolas"/>
              </a:rPr>
              <a:t>Else if</a:t>
            </a:r>
            <a:r>
              <a:rPr lang="en" sz="2200">
                <a:solidFill>
                  <a:srgbClr val="FFFFFF"/>
                </a:solidFill>
                <a:latin typeface="Consolas"/>
                <a:ea typeface="Consolas"/>
                <a:cs typeface="Consolas"/>
                <a:sym typeface="Consolas"/>
              </a:rPr>
              <a:t> </a:t>
            </a:r>
            <a:r>
              <a:rPr lang="en" sz="2200">
                <a:solidFill>
                  <a:schemeClr val="dk1"/>
                </a:solidFill>
                <a:latin typeface="Consolas"/>
                <a:ea typeface="Consolas"/>
                <a:cs typeface="Consolas"/>
                <a:sym typeface="Consolas"/>
              </a:rPr>
              <a:t>person</a:t>
            </a:r>
            <a:r>
              <a:rPr lang="en" sz="2200">
                <a:solidFill>
                  <a:srgbClr val="FFFFFF"/>
                </a:solidFill>
                <a:latin typeface="Consolas"/>
                <a:ea typeface="Consolas"/>
                <a:cs typeface="Consolas"/>
                <a:sym typeface="Consolas"/>
              </a:rPr>
              <a:t> is earlier in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7       Open to middle of left half of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8       Go back to line 3</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9   </a:t>
            </a:r>
            <a:r>
              <a:rPr lang="en" sz="2200">
                <a:solidFill>
                  <a:srgbClr val="FFFF00"/>
                </a:solidFill>
                <a:latin typeface="Consolas"/>
                <a:ea typeface="Consolas"/>
                <a:cs typeface="Consolas"/>
                <a:sym typeface="Consolas"/>
              </a:rPr>
              <a:t>Else if</a:t>
            </a:r>
            <a:r>
              <a:rPr lang="en" sz="2200">
                <a:solidFill>
                  <a:srgbClr val="FFFFFF"/>
                </a:solidFill>
                <a:latin typeface="Consolas"/>
                <a:ea typeface="Consolas"/>
                <a:cs typeface="Consolas"/>
                <a:sym typeface="Consolas"/>
              </a:rPr>
              <a:t> </a:t>
            </a:r>
            <a:r>
              <a:rPr lang="en" sz="2200">
                <a:solidFill>
                  <a:schemeClr val="dk1"/>
                </a:solidFill>
                <a:latin typeface="Consolas"/>
                <a:ea typeface="Consolas"/>
                <a:cs typeface="Consolas"/>
                <a:sym typeface="Consolas"/>
              </a:rPr>
              <a:t>person</a:t>
            </a:r>
            <a:r>
              <a:rPr lang="en" sz="2200">
                <a:solidFill>
                  <a:srgbClr val="FFFFFF"/>
                </a:solidFill>
                <a:latin typeface="Consolas"/>
                <a:ea typeface="Consolas"/>
                <a:cs typeface="Consolas"/>
                <a:sym typeface="Consolas"/>
              </a:rPr>
              <a:t> is later in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10      Open to middle of right half of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11      Go back to line 3</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12  </a:t>
            </a:r>
            <a:r>
              <a:rPr lang="en" sz="2200">
                <a:solidFill>
                  <a:srgbClr val="FFFF00"/>
                </a:solidFill>
                <a:latin typeface="Consolas"/>
                <a:ea typeface="Consolas"/>
                <a:cs typeface="Consolas"/>
                <a:sym typeface="Consolas"/>
              </a:rPr>
              <a:t>Else</a:t>
            </a:r>
            <a:endParaRPr sz="22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13      Quit</a:t>
            </a:r>
            <a:endParaRPr sz="2200">
              <a:solidFill>
                <a:srgbClr val="FFFFFF"/>
              </a:solidFill>
              <a:latin typeface="Consolas"/>
              <a:ea typeface="Consolas"/>
              <a:cs typeface="Consolas"/>
              <a:sym typeface="Consola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83"/>
          <p:cNvSpPr txBox="1">
            <a:spLocks noGrp="1"/>
          </p:cNvSpPr>
          <p:nvPr>
            <p:ph type="body" idx="1"/>
          </p:nvPr>
        </p:nvSpPr>
        <p:spPr>
          <a:xfrm>
            <a:off x="311700" y="287850"/>
            <a:ext cx="8520600" cy="45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   Pick up phone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2   Open to middle of phone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3   Look at page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4   If </a:t>
            </a:r>
            <a:r>
              <a:rPr lang="en" sz="2200">
                <a:solidFill>
                  <a:srgbClr val="FFFF00"/>
                </a:solidFill>
                <a:latin typeface="Consolas"/>
                <a:ea typeface="Consolas"/>
                <a:cs typeface="Consolas"/>
                <a:sym typeface="Consolas"/>
              </a:rPr>
              <a:t>person is on page</a:t>
            </a:r>
            <a:endParaRPr sz="22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5       Call person</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6   Else if </a:t>
            </a:r>
            <a:r>
              <a:rPr lang="en" sz="2200">
                <a:solidFill>
                  <a:srgbClr val="FFFF00"/>
                </a:solidFill>
                <a:latin typeface="Consolas"/>
                <a:ea typeface="Consolas"/>
                <a:cs typeface="Consolas"/>
                <a:sym typeface="Consolas"/>
              </a:rPr>
              <a:t>person is earlier in book</a:t>
            </a:r>
            <a:endParaRPr sz="22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7       Open to middle of left half of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8       Go back to line 3</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9   Else if </a:t>
            </a:r>
            <a:r>
              <a:rPr lang="en" sz="2200">
                <a:solidFill>
                  <a:srgbClr val="FFFF00"/>
                </a:solidFill>
                <a:latin typeface="Consolas"/>
                <a:ea typeface="Consolas"/>
                <a:cs typeface="Consolas"/>
                <a:sym typeface="Consolas"/>
              </a:rPr>
              <a:t>person is later in book</a:t>
            </a:r>
            <a:endParaRPr sz="22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10      Open to middle of right half of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11      Go back to line 3</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12  Else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13      Quit</a:t>
            </a:r>
            <a:endParaRPr sz="2200">
              <a:solidFill>
                <a:srgbClr val="FFFFFF"/>
              </a:solidFill>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84"/>
          <p:cNvSpPr txBox="1">
            <a:spLocks noGrp="1"/>
          </p:cNvSpPr>
          <p:nvPr>
            <p:ph type="body" idx="1"/>
          </p:nvPr>
        </p:nvSpPr>
        <p:spPr>
          <a:xfrm>
            <a:off x="311700" y="287850"/>
            <a:ext cx="8520600" cy="45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   Pick up phone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2   Open to middle of phone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3   Look at page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4   If person is on page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5       Call person</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6   Else if person is earlier in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7       Open to middle of left half of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8       </a:t>
            </a:r>
            <a:r>
              <a:rPr lang="en" sz="2200">
                <a:solidFill>
                  <a:srgbClr val="FFFF00"/>
                </a:solidFill>
                <a:latin typeface="Consolas"/>
                <a:ea typeface="Consolas"/>
                <a:cs typeface="Consolas"/>
                <a:sym typeface="Consolas"/>
              </a:rPr>
              <a:t>Go back to line 3</a:t>
            </a:r>
            <a:endParaRPr sz="22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9   Else if person is later in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10      Open to middle of right half of book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11      </a:t>
            </a:r>
            <a:r>
              <a:rPr lang="en" sz="2200">
                <a:solidFill>
                  <a:srgbClr val="FFFF00"/>
                </a:solidFill>
                <a:latin typeface="Consolas"/>
                <a:ea typeface="Consolas"/>
                <a:cs typeface="Consolas"/>
                <a:sym typeface="Consolas"/>
              </a:rPr>
              <a:t>Go back to line 3</a:t>
            </a:r>
            <a:endParaRPr sz="22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12  Else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13      Quit</a:t>
            </a:r>
            <a:endParaRPr sz="2200">
              <a:solidFill>
                <a:srgbClr val="FFFFF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represent numbers</a:t>
            </a:r>
            <a:endParaRPr>
              <a:solidFill>
                <a:srgbClr val="FFFF00"/>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functions</a:t>
            </a:r>
            <a:endParaRPr/>
          </a:p>
          <a:p>
            <a:pPr marL="0" lvl="0" indent="0" algn="ctr" rtl="0">
              <a:spcBef>
                <a:spcPts val="0"/>
              </a:spcBef>
              <a:spcAft>
                <a:spcPts val="0"/>
              </a:spcAft>
              <a:buNone/>
            </a:pPr>
            <a:r>
              <a:rPr lang="en"/>
              <a:t>conditionals</a:t>
            </a:r>
            <a:endParaRPr/>
          </a:p>
          <a:p>
            <a:pPr marL="0" lvl="0" indent="0" algn="ctr" rtl="0">
              <a:spcBef>
                <a:spcPts val="0"/>
              </a:spcBef>
              <a:spcAft>
                <a:spcPts val="0"/>
              </a:spcAft>
              <a:buNone/>
            </a:pPr>
            <a:r>
              <a:rPr lang="en"/>
              <a:t>Boolean expressions</a:t>
            </a:r>
            <a:endParaRPr/>
          </a:p>
          <a:p>
            <a:pPr marL="0" lvl="0" indent="0" algn="ctr" rtl="0">
              <a:spcBef>
                <a:spcPts val="0"/>
              </a:spcBef>
              <a:spcAft>
                <a:spcPts val="0"/>
              </a:spcAft>
              <a:buNone/>
            </a:pPr>
            <a:r>
              <a:rPr lang="en"/>
              <a:t>loops</a:t>
            </a:r>
            <a:endParaRPr/>
          </a:p>
          <a:p>
            <a:pPr marL="0" lvl="0" indent="0" algn="ctr" rtl="0">
              <a:spcBef>
                <a:spcPts val="0"/>
              </a:spcBef>
              <a:spcAft>
                <a:spcPts val="0"/>
              </a:spcAft>
              <a:buNone/>
            </a:pPr>
            <a:r>
              <a:rPr lang="en"/>
              <a: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8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8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artificial intelligence</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53"/>
        <p:cNvGrpSpPr/>
        <p:nvPr/>
      </p:nvGrpSpPr>
      <p:grpSpPr>
        <a:xfrm>
          <a:off x="0" y="0"/>
          <a:ext cx="0" cy="0"/>
          <a:chOff x="0" y="0"/>
          <a:chExt cx="0" cy="0"/>
        </a:xfrm>
      </p:grpSpPr>
      <p:pic>
        <p:nvPicPr>
          <p:cNvPr id="1054" name="Google Shape;1054;p188"/>
          <p:cNvPicPr preferRelativeResize="0"/>
          <p:nvPr/>
        </p:nvPicPr>
        <p:blipFill>
          <a:blip r:embed="rId3">
            <a:alphaModFix/>
          </a:blip>
          <a:stretch>
            <a:fillRect/>
          </a:stretch>
        </p:blipFill>
        <p:spPr>
          <a:xfrm>
            <a:off x="254350" y="1677150"/>
            <a:ext cx="8737026" cy="1789200"/>
          </a:xfrm>
          <a:prstGeom prst="rect">
            <a:avLst/>
          </a:prstGeom>
          <a:noFill/>
          <a:ln>
            <a:noFill/>
          </a:ln>
        </p:spPr>
      </p:pic>
      <p:sp>
        <p:nvSpPr>
          <p:cNvPr id="1055" name="Google Shape;1055;p188"/>
          <p:cNvSpPr/>
          <p:nvPr/>
        </p:nvSpPr>
        <p:spPr>
          <a:xfrm>
            <a:off x="152400" y="3106275"/>
            <a:ext cx="1735500" cy="45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89"/>
          <p:cNvSpPr txBox="1">
            <a:spLocks noGrp="1"/>
          </p:cNvSpPr>
          <p:nvPr>
            <p:ph type="body" idx="1"/>
          </p:nvPr>
        </p:nvSpPr>
        <p:spPr>
          <a:xfrm>
            <a:off x="311700" y="287850"/>
            <a:ext cx="8520600" cy="45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90"/>
          <p:cNvSpPr txBox="1">
            <a:spLocks noGrp="1"/>
          </p:cNvSpPr>
          <p:nvPr>
            <p:ph type="body" idx="1"/>
          </p:nvPr>
        </p:nvSpPr>
        <p:spPr>
          <a:xfrm>
            <a:off x="311700" y="287850"/>
            <a:ext cx="8520600" cy="45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If student says hello</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    Say hello back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91"/>
          <p:cNvSpPr txBox="1">
            <a:spLocks noGrp="1"/>
          </p:cNvSpPr>
          <p:nvPr>
            <p:ph type="body" idx="1"/>
          </p:nvPr>
        </p:nvSpPr>
        <p:spPr>
          <a:xfrm>
            <a:off x="311700" y="287850"/>
            <a:ext cx="8520600" cy="45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If student says hello</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    Say hello back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Else if </a:t>
            </a:r>
            <a:r>
              <a:rPr lang="en" sz="2200">
                <a:solidFill>
                  <a:schemeClr val="dk1"/>
                </a:solidFill>
                <a:latin typeface="Consolas"/>
                <a:ea typeface="Consolas"/>
                <a:cs typeface="Consolas"/>
                <a:sym typeface="Consolas"/>
              </a:rPr>
              <a:t>student</a:t>
            </a:r>
            <a:r>
              <a:rPr lang="en" sz="2200">
                <a:solidFill>
                  <a:srgbClr val="FFFFFF"/>
                </a:solidFill>
                <a:latin typeface="Consolas"/>
                <a:ea typeface="Consolas"/>
                <a:cs typeface="Consolas"/>
                <a:sym typeface="Consolas"/>
              </a:rPr>
              <a:t> says goodbye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    Say goodbye back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92"/>
          <p:cNvSpPr txBox="1">
            <a:spLocks noGrp="1"/>
          </p:cNvSpPr>
          <p:nvPr>
            <p:ph type="body" idx="1"/>
          </p:nvPr>
        </p:nvSpPr>
        <p:spPr>
          <a:xfrm>
            <a:off x="311700" y="287850"/>
            <a:ext cx="8520600" cy="45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If student says hello</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    Say hello back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Else if </a:t>
            </a:r>
            <a:r>
              <a:rPr lang="en" sz="2200">
                <a:solidFill>
                  <a:schemeClr val="dk1"/>
                </a:solidFill>
                <a:latin typeface="Consolas"/>
                <a:ea typeface="Consolas"/>
                <a:cs typeface="Consolas"/>
                <a:sym typeface="Consolas"/>
              </a:rPr>
              <a:t>student</a:t>
            </a:r>
            <a:r>
              <a:rPr lang="en" sz="2200">
                <a:solidFill>
                  <a:srgbClr val="FFFFFF"/>
                </a:solidFill>
                <a:latin typeface="Consolas"/>
                <a:ea typeface="Consolas"/>
                <a:cs typeface="Consolas"/>
                <a:sym typeface="Consolas"/>
              </a:rPr>
              <a:t> says goodbye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    Say goodbye back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Else if student asks how you are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    Say you're well</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93"/>
          <p:cNvSpPr txBox="1">
            <a:spLocks noGrp="1"/>
          </p:cNvSpPr>
          <p:nvPr>
            <p:ph type="body" idx="1"/>
          </p:nvPr>
        </p:nvSpPr>
        <p:spPr>
          <a:xfrm>
            <a:off x="311700" y="287850"/>
            <a:ext cx="8520600" cy="4567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If student says hello</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    Say hello back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Else if </a:t>
            </a:r>
            <a:r>
              <a:rPr lang="en" sz="2200">
                <a:solidFill>
                  <a:schemeClr val="dk1"/>
                </a:solidFill>
                <a:latin typeface="Consolas"/>
                <a:ea typeface="Consolas"/>
                <a:cs typeface="Consolas"/>
                <a:sym typeface="Consolas"/>
              </a:rPr>
              <a:t>student</a:t>
            </a:r>
            <a:r>
              <a:rPr lang="en" sz="2200">
                <a:solidFill>
                  <a:srgbClr val="FFFFFF"/>
                </a:solidFill>
                <a:latin typeface="Consolas"/>
                <a:ea typeface="Consolas"/>
                <a:cs typeface="Consolas"/>
                <a:sym typeface="Consolas"/>
              </a:rPr>
              <a:t> says goodbye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    Say goodbye back</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Else if student asks how you are</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    Say you're well</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Else if student asks why 111 in binary is 7 is decimal</a:t>
            </a:r>
            <a:endParaRPr sz="22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2200">
                <a:solidFill>
                  <a:srgbClr val="FFFFFF"/>
                </a:solidFill>
                <a:latin typeface="Consolas"/>
                <a:ea typeface="Consolas"/>
                <a:cs typeface="Consolas"/>
                <a:sym typeface="Consolas"/>
              </a:rPr>
              <a:t>    …</a:t>
            </a:r>
            <a:endParaRPr sz="2200">
              <a:solidFill>
                <a:srgbClr val="FFFFFF"/>
              </a:solidFill>
              <a:latin typeface="Consolas"/>
              <a:ea typeface="Consolas"/>
              <a:cs typeface="Consolas"/>
              <a:sym typeface="Consola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9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large language models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represent letters</a:t>
            </a:r>
            <a:endParaRPr>
              <a:solidFill>
                <a:srgbClr val="FFFF00"/>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9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Not Reasonable</a:t>
            </a:r>
            <a:endParaRPr/>
          </a:p>
        </p:txBody>
      </p:sp>
      <p:sp>
        <p:nvSpPr>
          <p:cNvPr id="1091" name="Google Shape;1091;p19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rPr>
              <a:t>Using AI-based software other than CS50's own…</a:t>
            </a:r>
            <a:endParaRPr sz="2500">
              <a:solidFill>
                <a:schemeClr val="dk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9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Reasonable</a:t>
            </a:r>
            <a:endParaRPr/>
          </a:p>
        </p:txBody>
      </p:sp>
      <p:sp>
        <p:nvSpPr>
          <p:cNvPr id="1097" name="Google Shape;1097;p19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rPr>
              <a:t>Using CS50's own AI-based software…</a:t>
            </a:r>
            <a:endParaRPr sz="2500">
              <a:solidFill>
                <a:schemeClr val="dk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9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a:t>CS50 Duck</a:t>
            </a:r>
            <a:endParaRPr sz="5100"/>
          </a:p>
        </p:txBody>
      </p:sp>
      <p:sp>
        <p:nvSpPr>
          <p:cNvPr id="1103" name="Google Shape;1103;p19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cs50.ai</a:t>
            </a:r>
            <a:endParaRPr>
              <a:solidFill>
                <a:schemeClr val="dk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pic>
        <p:nvPicPr>
          <p:cNvPr id="1108" name="Google Shape;1108;p198"/>
          <p:cNvPicPr preferRelativeResize="0"/>
          <p:nvPr/>
        </p:nvPicPr>
        <p:blipFill>
          <a:blip r:embed="rId3">
            <a:alphaModFix/>
          </a:blip>
          <a:stretch>
            <a:fillRect/>
          </a:stretch>
        </p:blipFill>
        <p:spPr>
          <a:xfrm>
            <a:off x="3413200" y="1494188"/>
            <a:ext cx="2317603" cy="2155122"/>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9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i="1"/>
              <a:t>felt like having a personal tutor… </a:t>
            </a:r>
            <a:r>
              <a:rPr lang="en" sz="2900" i="1">
                <a:solidFill>
                  <a:srgbClr val="000000"/>
                </a:solidFill>
              </a:rPr>
              <a:t>i love how AI bots will answer questions without ego and without judgment, generally entertaining even the stupidest of questions without treating them like they're stupid. it has an, as one could expect, inhuman level of patience.</a:t>
            </a:r>
            <a:endParaRPr sz="2900" i="1">
              <a:solidFill>
                <a:srgbClr val="000000"/>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20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i="1"/>
              <a:t>felt like having a personal tutor… i love how AI bots will answer questions without ego and without judgment, </a:t>
            </a:r>
            <a:r>
              <a:rPr lang="en" sz="2900" i="1">
                <a:solidFill>
                  <a:srgbClr val="000000"/>
                </a:solidFill>
              </a:rPr>
              <a:t>generally entertaining even the stupidest of questions without treating them like they're stupid. it has an, as one could expect, inhuman level of patience.</a:t>
            </a:r>
            <a:endParaRPr sz="2900" i="1">
              <a:solidFill>
                <a:srgbClr val="000000"/>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20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i="1"/>
              <a:t>felt like having a personal tutor… i love how AI bots will answer questions without ego and without judgment, generally entertaining even the stupidest of questions without treating them like they're stupid. </a:t>
            </a:r>
            <a:r>
              <a:rPr lang="en" sz="2900" i="1">
                <a:solidFill>
                  <a:srgbClr val="000000"/>
                </a:solidFill>
              </a:rPr>
              <a:t>it has an, as one could expect, inhuman level of patience.</a:t>
            </a:r>
            <a:endParaRPr sz="2900" i="1">
              <a:solidFill>
                <a:srgbClr val="000000"/>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20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i="1"/>
              <a:t>felt like having a personal tutor… i love how AI bots will answer questions without ego and without judgment, generally entertaining even the stupidest of questions without treating them like they're stupid. it has an, as one could expect, inhuman level of patience.</a:t>
            </a:r>
            <a:endParaRPr sz="2900" i="1"/>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20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i="1"/>
              <a:t>Love love loved the duck. We're friends now.</a:t>
            </a:r>
            <a:endParaRPr sz="3200" i="1"/>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204"/>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represent colors</a:t>
            </a:r>
            <a:endParaRPr>
              <a:solidFill>
                <a:srgbClr val="FFFF00"/>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205"/>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20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a:t>Visual Studio Code for CS50</a:t>
            </a:r>
            <a:endParaRPr sz="5100"/>
          </a:p>
        </p:txBody>
      </p:sp>
      <p:sp>
        <p:nvSpPr>
          <p:cNvPr id="1149" name="Google Shape;1149;p20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cs50.dev</a:t>
            </a:r>
            <a:endParaRPr>
              <a:solidFill>
                <a:schemeClr val="dk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20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Scratch</a:t>
            </a:r>
            <a:endParaRPr/>
          </a:p>
        </p:txBody>
      </p:sp>
      <p:sp>
        <p:nvSpPr>
          <p:cNvPr id="1155" name="Google Shape;1155;p20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scratch.mit.edu</a:t>
            </a:r>
            <a:endParaRPr>
              <a:solidFill>
                <a:schemeClr val="dk1"/>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pic>
        <p:nvPicPr>
          <p:cNvPr id="1160" name="Google Shape;1160;p208"/>
          <p:cNvPicPr preferRelativeResize="0"/>
          <p:nvPr/>
        </p:nvPicPr>
        <p:blipFill>
          <a:blip r:embed="rId3">
            <a:alphaModFix/>
          </a:blip>
          <a:stretch>
            <a:fillRect/>
          </a:stretch>
        </p:blipFill>
        <p:spPr>
          <a:xfrm>
            <a:off x="3419475" y="1743075"/>
            <a:ext cx="2305050" cy="165735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pic>
        <p:nvPicPr>
          <p:cNvPr id="1165" name="Google Shape;1165;p209"/>
          <p:cNvPicPr preferRelativeResize="0"/>
          <p:nvPr/>
        </p:nvPicPr>
        <p:blipFill>
          <a:blip r:embed="rId3">
            <a:alphaModFix/>
          </a:blip>
          <a:stretch>
            <a:fillRect/>
          </a:stretch>
        </p:blipFill>
        <p:spPr>
          <a:xfrm>
            <a:off x="0" y="0"/>
            <a:ext cx="9144018" cy="514350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pic>
        <p:nvPicPr>
          <p:cNvPr id="1170" name="Google Shape;1170;p210"/>
          <p:cNvPicPr preferRelativeResize="0"/>
          <p:nvPr/>
        </p:nvPicPr>
        <p:blipFill>
          <a:blip r:embed="rId3">
            <a:alphaModFix/>
          </a:blip>
          <a:stretch>
            <a:fillRect/>
          </a:stretch>
        </p:blipFill>
        <p:spPr>
          <a:xfrm>
            <a:off x="0" y="0"/>
            <a:ext cx="9144018" cy="5143501"/>
          </a:xfrm>
          <a:prstGeom prst="rect">
            <a:avLst/>
          </a:prstGeom>
          <a:noFill/>
          <a:ln>
            <a:noFill/>
          </a:ln>
        </p:spPr>
      </p:pic>
      <p:sp>
        <p:nvSpPr>
          <p:cNvPr id="1171" name="Google Shape;1171;p210"/>
          <p:cNvSpPr/>
          <p:nvPr/>
        </p:nvSpPr>
        <p:spPr>
          <a:xfrm>
            <a:off x="2129550" y="0"/>
            <a:ext cx="70146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10"/>
          <p:cNvSpPr/>
          <p:nvPr/>
        </p:nvSpPr>
        <p:spPr>
          <a:xfrm>
            <a:off x="27119" y="75"/>
            <a:ext cx="2115000" cy="3318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77" name="Google Shape;1177;p211"/>
          <p:cNvPicPr preferRelativeResize="0"/>
          <p:nvPr/>
        </p:nvPicPr>
        <p:blipFill>
          <a:blip r:embed="rId3">
            <a:alphaModFix/>
          </a:blip>
          <a:stretch>
            <a:fillRect/>
          </a:stretch>
        </p:blipFill>
        <p:spPr>
          <a:xfrm>
            <a:off x="0" y="0"/>
            <a:ext cx="9144018" cy="5143501"/>
          </a:xfrm>
          <a:prstGeom prst="rect">
            <a:avLst/>
          </a:prstGeom>
          <a:noFill/>
          <a:ln>
            <a:noFill/>
          </a:ln>
        </p:spPr>
      </p:pic>
      <p:sp>
        <p:nvSpPr>
          <p:cNvPr id="1178" name="Google Shape;1178;p211"/>
          <p:cNvSpPr/>
          <p:nvPr/>
        </p:nvSpPr>
        <p:spPr>
          <a:xfrm>
            <a:off x="5752800" y="0"/>
            <a:ext cx="33915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11"/>
          <p:cNvSpPr/>
          <p:nvPr/>
        </p:nvSpPr>
        <p:spPr>
          <a:xfrm>
            <a:off x="14450" y="75"/>
            <a:ext cx="21150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11"/>
          <p:cNvSpPr/>
          <p:nvPr/>
        </p:nvSpPr>
        <p:spPr>
          <a:xfrm>
            <a:off x="14450" y="75"/>
            <a:ext cx="5738400" cy="3318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pic>
        <p:nvPicPr>
          <p:cNvPr id="1185" name="Google Shape;1185;p212"/>
          <p:cNvPicPr preferRelativeResize="0"/>
          <p:nvPr/>
        </p:nvPicPr>
        <p:blipFill>
          <a:blip r:embed="rId3">
            <a:alphaModFix/>
          </a:blip>
          <a:stretch>
            <a:fillRect/>
          </a:stretch>
        </p:blipFill>
        <p:spPr>
          <a:xfrm>
            <a:off x="0" y="0"/>
            <a:ext cx="9144018" cy="5143501"/>
          </a:xfrm>
          <a:prstGeom prst="rect">
            <a:avLst/>
          </a:prstGeom>
          <a:noFill/>
          <a:ln>
            <a:noFill/>
          </a:ln>
        </p:spPr>
      </p:pic>
      <p:sp>
        <p:nvSpPr>
          <p:cNvPr id="1186" name="Google Shape;1186;p212"/>
          <p:cNvSpPr/>
          <p:nvPr/>
        </p:nvSpPr>
        <p:spPr>
          <a:xfrm>
            <a:off x="5778306" y="0"/>
            <a:ext cx="3378900" cy="31062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12"/>
          <p:cNvSpPr/>
          <p:nvPr/>
        </p:nvSpPr>
        <p:spPr>
          <a:xfrm>
            <a:off x="0" y="0"/>
            <a:ext cx="57783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pic>
        <p:nvPicPr>
          <p:cNvPr id="1192" name="Google Shape;1192;p213"/>
          <p:cNvPicPr preferRelativeResize="0"/>
          <p:nvPr/>
        </p:nvPicPr>
        <p:blipFill>
          <a:blip r:embed="rId3">
            <a:alphaModFix/>
          </a:blip>
          <a:stretch>
            <a:fillRect/>
          </a:stretch>
        </p:blipFill>
        <p:spPr>
          <a:xfrm>
            <a:off x="0" y="0"/>
            <a:ext cx="9144018" cy="5143501"/>
          </a:xfrm>
          <a:prstGeom prst="rect">
            <a:avLst/>
          </a:prstGeom>
          <a:noFill/>
          <a:ln>
            <a:noFill/>
          </a:ln>
        </p:spPr>
      </p:pic>
      <p:sp>
        <p:nvSpPr>
          <p:cNvPr id="1193" name="Google Shape;1193;p213"/>
          <p:cNvSpPr/>
          <p:nvPr/>
        </p:nvSpPr>
        <p:spPr>
          <a:xfrm>
            <a:off x="5778300" y="3118925"/>
            <a:ext cx="3378900" cy="20247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13"/>
          <p:cNvSpPr/>
          <p:nvPr/>
        </p:nvSpPr>
        <p:spPr>
          <a:xfrm>
            <a:off x="0" y="0"/>
            <a:ext cx="57783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3"/>
          <p:cNvSpPr/>
          <p:nvPr/>
        </p:nvSpPr>
        <p:spPr>
          <a:xfrm>
            <a:off x="5778300" y="0"/>
            <a:ext cx="3378900" cy="3318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99"/>
        <p:cNvGrpSpPr/>
        <p:nvPr/>
      </p:nvGrpSpPr>
      <p:grpSpPr>
        <a:xfrm>
          <a:off x="0" y="0"/>
          <a:ext cx="0" cy="0"/>
          <a:chOff x="0" y="0"/>
          <a:chExt cx="0" cy="0"/>
        </a:xfrm>
      </p:grpSpPr>
      <p:pic>
        <p:nvPicPr>
          <p:cNvPr id="1200" name="Google Shape;1200;p214"/>
          <p:cNvPicPr preferRelativeResize="0"/>
          <p:nvPr/>
        </p:nvPicPr>
        <p:blipFill>
          <a:blip r:embed="rId3">
            <a:alphaModFix/>
          </a:blip>
          <a:stretch>
            <a:fillRect/>
          </a:stretch>
        </p:blipFill>
        <p:spPr>
          <a:xfrm>
            <a:off x="1346200" y="152400"/>
            <a:ext cx="6451599"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represent images</a:t>
            </a:r>
            <a:endParaRPr>
              <a:solidFill>
                <a:srgbClr val="FFFF00"/>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pic>
        <p:nvPicPr>
          <p:cNvPr id="1205" name="Google Shape;1205;p215"/>
          <p:cNvPicPr preferRelativeResize="0"/>
          <p:nvPr/>
        </p:nvPicPr>
        <p:blipFill>
          <a:blip r:embed="rId3">
            <a:alphaModFix/>
          </a:blip>
          <a:stretch>
            <a:fillRect/>
          </a:stretch>
        </p:blipFill>
        <p:spPr>
          <a:xfrm>
            <a:off x="3276600" y="2038350"/>
            <a:ext cx="2590800" cy="10668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21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6"/>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1212" name="Google Shape;1212;p216"/>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
        <p:nvSpPr>
          <p:cNvPr id="1213" name="Google Shape;1213;p2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algorithm</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21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7"/>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1220" name="Google Shape;1220;p217"/>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1221" name="Google Shape;1221;p217"/>
          <p:cNvPicPr preferRelativeResize="0"/>
          <p:nvPr/>
        </p:nvPicPr>
        <p:blipFill>
          <a:blip r:embed="rId3">
            <a:alphaModFix/>
          </a:blip>
          <a:stretch>
            <a:fillRect/>
          </a:stretch>
        </p:blipFill>
        <p:spPr>
          <a:xfrm>
            <a:off x="1224925" y="2391626"/>
            <a:ext cx="1088050" cy="418488"/>
          </a:xfrm>
          <a:prstGeom prst="rect">
            <a:avLst/>
          </a:prstGeom>
          <a:noFill/>
          <a:ln>
            <a:noFill/>
          </a:ln>
        </p:spPr>
      </p:pic>
      <p:sp>
        <p:nvSpPr>
          <p:cNvPr id="1222" name="Google Shape;1222;p2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algorithm</a:t>
            </a:r>
            <a:endParaRPr/>
          </a:p>
        </p:txBody>
      </p:sp>
      <p:sp>
        <p:nvSpPr>
          <p:cNvPr id="1223" name="Google Shape;1223;p217"/>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21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18"/>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1230" name="Google Shape;1230;p218"/>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1231" name="Google Shape;1231;p218"/>
          <p:cNvPicPr preferRelativeResize="0"/>
          <p:nvPr/>
        </p:nvPicPr>
        <p:blipFill>
          <a:blip r:embed="rId3">
            <a:alphaModFix/>
          </a:blip>
          <a:stretch>
            <a:fillRect/>
          </a:stretch>
        </p:blipFill>
        <p:spPr>
          <a:xfrm>
            <a:off x="1224925" y="2391626"/>
            <a:ext cx="1088050" cy="418488"/>
          </a:xfrm>
          <a:prstGeom prst="rect">
            <a:avLst/>
          </a:prstGeom>
          <a:noFill/>
          <a:ln>
            <a:noFill/>
          </a:ln>
        </p:spPr>
      </p:pic>
      <p:sp>
        <p:nvSpPr>
          <p:cNvPr id="1232" name="Google Shape;1232;p218"/>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pic>
        <p:nvPicPr>
          <p:cNvPr id="1233" name="Google Shape;1233;p218"/>
          <p:cNvPicPr preferRelativeResize="0"/>
          <p:nvPr/>
        </p:nvPicPr>
        <p:blipFill>
          <a:blip r:embed="rId4">
            <a:alphaModFix/>
          </a:blip>
          <a:stretch>
            <a:fillRect/>
          </a:stretch>
        </p:blipFill>
        <p:spPr>
          <a:xfrm>
            <a:off x="3813104" y="2060137"/>
            <a:ext cx="1517800" cy="102322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21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9"/>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1240" name="Google Shape;1240;p219"/>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1241" name="Google Shape;1241;p219"/>
          <p:cNvPicPr preferRelativeResize="0"/>
          <p:nvPr/>
        </p:nvPicPr>
        <p:blipFill>
          <a:blip r:embed="rId3">
            <a:alphaModFix/>
          </a:blip>
          <a:stretch>
            <a:fillRect/>
          </a:stretch>
        </p:blipFill>
        <p:spPr>
          <a:xfrm>
            <a:off x="3813104" y="2060137"/>
            <a:ext cx="1517800" cy="1023225"/>
          </a:xfrm>
          <a:prstGeom prst="rect">
            <a:avLst/>
          </a:prstGeom>
          <a:noFill/>
          <a:ln>
            <a:noFill/>
          </a:ln>
        </p:spPr>
      </p:pic>
      <p:pic>
        <p:nvPicPr>
          <p:cNvPr id="1242" name="Google Shape;1242;p219"/>
          <p:cNvPicPr preferRelativeResize="0"/>
          <p:nvPr/>
        </p:nvPicPr>
        <p:blipFill>
          <a:blip r:embed="rId4">
            <a:alphaModFix/>
          </a:blip>
          <a:stretch>
            <a:fillRect/>
          </a:stretch>
        </p:blipFill>
        <p:spPr>
          <a:xfrm>
            <a:off x="6921582" y="1626375"/>
            <a:ext cx="1870529" cy="1890750"/>
          </a:xfrm>
          <a:prstGeom prst="rect">
            <a:avLst/>
          </a:prstGeom>
          <a:noFill/>
          <a:ln>
            <a:noFill/>
          </a:ln>
        </p:spPr>
      </p:pic>
      <p:pic>
        <p:nvPicPr>
          <p:cNvPr id="1243" name="Google Shape;1243;p219"/>
          <p:cNvPicPr preferRelativeResize="0"/>
          <p:nvPr/>
        </p:nvPicPr>
        <p:blipFill>
          <a:blip r:embed="rId5">
            <a:alphaModFix/>
          </a:blip>
          <a:stretch>
            <a:fillRect/>
          </a:stretch>
        </p:blipFill>
        <p:spPr>
          <a:xfrm>
            <a:off x="1224925" y="2391626"/>
            <a:ext cx="1088050" cy="418488"/>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220"/>
          <p:cNvPicPr preferRelativeResize="0"/>
          <p:nvPr/>
        </p:nvPicPr>
        <p:blipFill>
          <a:blip r:embed="rId3">
            <a:alphaModFix/>
          </a:blip>
          <a:stretch>
            <a:fillRect/>
          </a:stretch>
        </p:blipFill>
        <p:spPr>
          <a:xfrm>
            <a:off x="2295525" y="2028825"/>
            <a:ext cx="4552950" cy="10858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21"/>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21"/>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1255" name="Google Shape;1255;p221"/>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
        <p:nvSpPr>
          <p:cNvPr id="1256" name="Google Shape;1256;p2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algorithm</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22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22"/>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1263" name="Google Shape;1263;p222"/>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1264" name="Google Shape;1264;p222"/>
          <p:cNvPicPr preferRelativeResize="0"/>
          <p:nvPr/>
        </p:nvPicPr>
        <p:blipFill>
          <a:blip r:embed="rId3">
            <a:alphaModFix/>
          </a:blip>
          <a:stretch>
            <a:fillRect/>
          </a:stretch>
        </p:blipFill>
        <p:spPr>
          <a:xfrm>
            <a:off x="1030830" y="2390731"/>
            <a:ext cx="1402900" cy="400829"/>
          </a:xfrm>
          <a:prstGeom prst="rect">
            <a:avLst/>
          </a:prstGeom>
          <a:noFill/>
          <a:ln>
            <a:noFill/>
          </a:ln>
        </p:spPr>
      </p:pic>
      <p:sp>
        <p:nvSpPr>
          <p:cNvPr id="1265" name="Google Shape;1265;p222"/>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
        <p:nvSpPr>
          <p:cNvPr id="1266" name="Google Shape;1266;p2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algorithm</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22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3"/>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1273" name="Google Shape;1273;p223"/>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1274" name="Google Shape;1274;p223"/>
          <p:cNvPicPr preferRelativeResize="0"/>
          <p:nvPr/>
        </p:nvPicPr>
        <p:blipFill>
          <a:blip r:embed="rId3">
            <a:alphaModFix/>
          </a:blip>
          <a:stretch>
            <a:fillRect/>
          </a:stretch>
        </p:blipFill>
        <p:spPr>
          <a:xfrm>
            <a:off x="1030830" y="2390731"/>
            <a:ext cx="1402900" cy="400829"/>
          </a:xfrm>
          <a:prstGeom prst="rect">
            <a:avLst/>
          </a:prstGeom>
          <a:noFill/>
          <a:ln>
            <a:noFill/>
          </a:ln>
        </p:spPr>
      </p:pic>
      <p:pic>
        <p:nvPicPr>
          <p:cNvPr id="1275" name="Google Shape;1275;p223"/>
          <p:cNvPicPr preferRelativeResize="0"/>
          <p:nvPr/>
        </p:nvPicPr>
        <p:blipFill>
          <a:blip r:embed="rId4">
            <a:alphaModFix/>
          </a:blip>
          <a:stretch>
            <a:fillRect/>
          </a:stretch>
        </p:blipFill>
        <p:spPr>
          <a:xfrm>
            <a:off x="3474700" y="2156731"/>
            <a:ext cx="2194610" cy="927300"/>
          </a:xfrm>
          <a:prstGeom prst="rect">
            <a:avLst/>
          </a:prstGeom>
          <a:noFill/>
          <a:ln>
            <a:noFill/>
          </a:ln>
        </p:spPr>
      </p:pic>
      <p:sp>
        <p:nvSpPr>
          <p:cNvPr id="1276" name="Google Shape;1276;p223"/>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22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24"/>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1283" name="Google Shape;1283;p224"/>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1284" name="Google Shape;1284;p224"/>
          <p:cNvPicPr preferRelativeResize="0"/>
          <p:nvPr/>
        </p:nvPicPr>
        <p:blipFill>
          <a:blip r:embed="rId3">
            <a:alphaModFix/>
          </a:blip>
          <a:stretch>
            <a:fillRect/>
          </a:stretch>
        </p:blipFill>
        <p:spPr>
          <a:xfrm>
            <a:off x="1030830" y="2390731"/>
            <a:ext cx="1402900" cy="400829"/>
          </a:xfrm>
          <a:prstGeom prst="rect">
            <a:avLst/>
          </a:prstGeom>
          <a:noFill/>
          <a:ln>
            <a:noFill/>
          </a:ln>
        </p:spPr>
      </p:pic>
      <p:pic>
        <p:nvPicPr>
          <p:cNvPr id="1285" name="Google Shape;1285;p224"/>
          <p:cNvPicPr preferRelativeResize="0"/>
          <p:nvPr/>
        </p:nvPicPr>
        <p:blipFill>
          <a:blip r:embed="rId4">
            <a:alphaModFix/>
          </a:blip>
          <a:stretch>
            <a:fillRect/>
          </a:stretch>
        </p:blipFill>
        <p:spPr>
          <a:xfrm>
            <a:off x="3474700" y="2156731"/>
            <a:ext cx="2194610" cy="927300"/>
          </a:xfrm>
          <a:prstGeom prst="rect">
            <a:avLst/>
          </a:prstGeom>
          <a:noFill/>
          <a:ln>
            <a:noFill/>
          </a:ln>
        </p:spPr>
      </p:pic>
      <p:pic>
        <p:nvPicPr>
          <p:cNvPr id="1286" name="Google Shape;1286;p224"/>
          <p:cNvPicPr preferRelativeResize="0"/>
          <p:nvPr/>
        </p:nvPicPr>
        <p:blipFill>
          <a:blip r:embed="rId5">
            <a:alphaModFix/>
          </a:blip>
          <a:stretch>
            <a:fillRect/>
          </a:stretch>
        </p:blipFill>
        <p:spPr>
          <a:xfrm>
            <a:off x="6747541" y="2390725"/>
            <a:ext cx="757116" cy="40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104" name="Google Shape;104;p26"/>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 sz="1700">
                <a:solidFill>
                  <a:schemeClr val="dk1"/>
                </a:solidFill>
              </a:rPr>
              <a:t>Welcome!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Website, syllabus, and FAQs at </a:t>
            </a:r>
            <a:r>
              <a:rPr lang="en" sz="1700">
                <a:solidFill>
                  <a:srgbClr val="FFFF00"/>
                </a:solidFill>
                <a:uFill>
                  <a:noFill/>
                </a:uFill>
                <a:hlinkClick r:id="rId3">
                  <a:extLst>
                    <a:ext uri="{A12FA001-AC4F-418D-AE19-62706E023703}">
                      <ahyp:hlinkClr xmlns:ahyp="http://schemas.microsoft.com/office/drawing/2018/hyperlinkcolor" val="tx"/>
                    </a:ext>
                  </a:extLst>
                </a:hlinkClick>
              </a:rPr>
              <a:t>cs50.harvard.edu/college</a:t>
            </a:r>
            <a:r>
              <a:rPr lang="en" sz="1700">
                <a:solidFill>
                  <a:schemeClr val="dk1"/>
                </a:solidFill>
              </a:rPr>
              <a:t>.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We'll follow up via email about sections.</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4">
                  <a:extLst>
                    <a:ext uri="{A12FA001-AC4F-418D-AE19-62706E023703}">
                      <ahyp:hlinkClr xmlns:ahyp="http://schemas.microsoft.com/office/drawing/2018/hyperlinkcolor" val="tx"/>
                    </a:ext>
                  </a:extLst>
                </a:hlinkClick>
              </a:rPr>
              <a:t>cs50.ly/screen</a:t>
            </a:r>
            <a:r>
              <a:rPr lang="en" sz="1700">
                <a:solidFill>
                  <a:schemeClr val="dk1"/>
                </a:solidFill>
              </a:rPr>
              <a:t> to view projector on your laptop and ask questions</a:t>
            </a:r>
            <a:br>
              <a:rPr lang="en" sz="1700">
                <a:solidFill>
                  <a:schemeClr val="dk1"/>
                </a:solidFill>
              </a:rPr>
            </a:br>
            <a:r>
              <a:rPr lang="en" sz="1700">
                <a:solidFill>
                  <a:schemeClr val="dk1"/>
                </a:solidFill>
              </a:rPr>
              <a:t>during class via chat. (That link will open an in-class Zoom "webinar.")</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Join us for </a:t>
            </a:r>
            <a:r>
              <a:rPr lang="en" sz="1700" b="1">
                <a:solidFill>
                  <a:schemeClr val="dk1"/>
                </a:solidFill>
              </a:rPr>
              <a:t>CS50 Puzzle Day</a:t>
            </a:r>
            <a:r>
              <a:rPr lang="en" sz="1700">
                <a:solidFill>
                  <a:schemeClr val="dk1"/>
                </a:solidFill>
              </a:rPr>
              <a:t> this Sat 9/9, 12pm–3:30pm! Register at </a:t>
            </a:r>
            <a:r>
              <a:rPr lang="en" sz="1700">
                <a:solidFill>
                  <a:srgbClr val="FFFF00"/>
                </a:solidFill>
                <a:uFill>
                  <a:noFill/>
                </a:uFill>
                <a:hlinkClick r:id="rId5">
                  <a:extLst>
                    <a:ext uri="{A12FA001-AC4F-418D-AE19-62706E023703}">
                      <ahyp:hlinkClr xmlns:ahyp="http://schemas.microsoft.com/office/drawing/2018/hyperlinkcolor" val="tx"/>
                    </a:ext>
                  </a:extLst>
                </a:hlinkClick>
              </a:rPr>
              <a:t>cs50.ly/register</a:t>
            </a:r>
            <a:r>
              <a:rPr lang="en" sz="1700">
                <a:solidFill>
                  <a:schemeClr val="dk1"/>
                </a:solidFill>
              </a:rPr>
              <a:t>. Free pizza, puzzles, and prizes. And free 👕. Roommates and friends welcome.</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Introduce yourself to 2+ classmates near you (that you don't already know)! </a:t>
            </a:r>
            <a:br>
              <a:rPr lang="en" sz="1700">
                <a:solidFill>
                  <a:schemeClr val="dk1"/>
                </a:solidFill>
              </a:rPr>
            </a:br>
            <a:r>
              <a:rPr lang="en" sz="1700">
                <a:solidFill>
                  <a:schemeClr val="dk1"/>
                </a:solidFill>
              </a:rPr>
              <a:t>(To break the ice, tell them you're just following this step!)</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We'll take a break partway through class, with cake after class! 🧁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Do come up and say hi during break or after class!</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Email </a:t>
            </a:r>
            <a:r>
              <a:rPr lang="en" sz="1700">
                <a:solidFill>
                  <a:srgbClr val="FFFF00"/>
                </a:solidFill>
                <a:uFill>
                  <a:noFill/>
                </a:uFill>
                <a:hlinkClick r:id="rId6">
                  <a:extLst>
                    <a:ext uri="{A12FA001-AC4F-418D-AE19-62706E023703}">
                      <ahyp:hlinkClr xmlns:ahyp="http://schemas.microsoft.com/office/drawing/2018/hyperlinkcolor" val="tx"/>
                    </a:ext>
                  </a:extLst>
                </a:hlinkClick>
              </a:rPr>
              <a:t>heads@cs50.harvard.edu</a:t>
            </a:r>
            <a:r>
              <a:rPr lang="en" sz="1700">
                <a:solidFill>
                  <a:schemeClr val="dk1"/>
                </a:solidFill>
              </a:rPr>
              <a:t> with questions!</a:t>
            </a:r>
            <a:endParaRPr sz="1700">
              <a:solidFill>
                <a:schemeClr val="dk1"/>
              </a:solidFill>
            </a:endParaRPr>
          </a:p>
        </p:txBody>
      </p:sp>
      <p:sp>
        <p:nvSpPr>
          <p:cNvPr id="105" name="Google Shape;10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represent videos</a:t>
            </a:r>
            <a:endParaRPr>
              <a:solidFill>
                <a:srgbClr val="FFFF00"/>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pic>
        <p:nvPicPr>
          <p:cNvPr id="1291" name="Google Shape;1291;p225"/>
          <p:cNvPicPr preferRelativeResize="0"/>
          <p:nvPr/>
        </p:nvPicPr>
        <p:blipFill>
          <a:blip r:embed="rId3">
            <a:alphaModFix/>
          </a:blip>
          <a:stretch>
            <a:fillRect/>
          </a:stretch>
        </p:blipFill>
        <p:spPr>
          <a:xfrm>
            <a:off x="2609850" y="1962150"/>
            <a:ext cx="3924300" cy="121920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22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26"/>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1298" name="Google Shape;1298;p226"/>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
        <p:nvSpPr>
          <p:cNvPr id="1299" name="Google Shape;1299;p2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algorithm</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22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7"/>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1306" name="Google Shape;1306;p227"/>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1307" name="Google Shape;1307;p227"/>
          <p:cNvPicPr preferRelativeResize="0"/>
          <p:nvPr/>
        </p:nvPicPr>
        <p:blipFill>
          <a:blip r:embed="rId3">
            <a:alphaModFix/>
          </a:blip>
          <a:stretch>
            <a:fillRect/>
          </a:stretch>
        </p:blipFill>
        <p:spPr>
          <a:xfrm>
            <a:off x="1591580" y="2369759"/>
            <a:ext cx="836400" cy="442800"/>
          </a:xfrm>
          <a:prstGeom prst="rect">
            <a:avLst/>
          </a:prstGeom>
          <a:noFill/>
          <a:ln>
            <a:noFill/>
          </a:ln>
        </p:spPr>
      </p:pic>
      <p:pic>
        <p:nvPicPr>
          <p:cNvPr id="1308" name="Google Shape;1308;p227"/>
          <p:cNvPicPr preferRelativeResize="0"/>
          <p:nvPr/>
        </p:nvPicPr>
        <p:blipFill>
          <a:blip r:embed="rId4">
            <a:alphaModFix/>
          </a:blip>
          <a:stretch>
            <a:fillRect/>
          </a:stretch>
        </p:blipFill>
        <p:spPr>
          <a:xfrm>
            <a:off x="669800" y="2369750"/>
            <a:ext cx="811800" cy="442800"/>
          </a:xfrm>
          <a:prstGeom prst="rect">
            <a:avLst/>
          </a:prstGeom>
          <a:noFill/>
          <a:ln>
            <a:noFill/>
          </a:ln>
        </p:spPr>
      </p:pic>
      <p:sp>
        <p:nvSpPr>
          <p:cNvPr id="1309" name="Google Shape;1309;p227"/>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
        <p:nvSpPr>
          <p:cNvPr id="1310" name="Google Shape;1310;p2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algorithm</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22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28"/>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1317" name="Google Shape;1317;p228"/>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1318" name="Google Shape;1318;p228"/>
          <p:cNvPicPr preferRelativeResize="0"/>
          <p:nvPr/>
        </p:nvPicPr>
        <p:blipFill>
          <a:blip r:embed="rId3">
            <a:alphaModFix/>
          </a:blip>
          <a:stretch>
            <a:fillRect/>
          </a:stretch>
        </p:blipFill>
        <p:spPr>
          <a:xfrm>
            <a:off x="3633338" y="2219756"/>
            <a:ext cx="1877325" cy="703975"/>
          </a:xfrm>
          <a:prstGeom prst="rect">
            <a:avLst/>
          </a:prstGeom>
          <a:noFill/>
          <a:ln>
            <a:noFill/>
          </a:ln>
        </p:spPr>
      </p:pic>
      <p:pic>
        <p:nvPicPr>
          <p:cNvPr id="1319" name="Google Shape;1319;p228"/>
          <p:cNvPicPr preferRelativeResize="0"/>
          <p:nvPr/>
        </p:nvPicPr>
        <p:blipFill>
          <a:blip r:embed="rId4">
            <a:alphaModFix/>
          </a:blip>
          <a:stretch>
            <a:fillRect/>
          </a:stretch>
        </p:blipFill>
        <p:spPr>
          <a:xfrm>
            <a:off x="1591580" y="2369759"/>
            <a:ext cx="836400" cy="442800"/>
          </a:xfrm>
          <a:prstGeom prst="rect">
            <a:avLst/>
          </a:prstGeom>
          <a:noFill/>
          <a:ln>
            <a:noFill/>
          </a:ln>
        </p:spPr>
      </p:pic>
      <p:pic>
        <p:nvPicPr>
          <p:cNvPr id="1320" name="Google Shape;1320;p228"/>
          <p:cNvPicPr preferRelativeResize="0"/>
          <p:nvPr/>
        </p:nvPicPr>
        <p:blipFill>
          <a:blip r:embed="rId5">
            <a:alphaModFix/>
          </a:blip>
          <a:stretch>
            <a:fillRect/>
          </a:stretch>
        </p:blipFill>
        <p:spPr>
          <a:xfrm>
            <a:off x="669800" y="2369750"/>
            <a:ext cx="811800" cy="442800"/>
          </a:xfrm>
          <a:prstGeom prst="rect">
            <a:avLst/>
          </a:prstGeom>
          <a:noFill/>
          <a:ln>
            <a:noFill/>
          </a:ln>
        </p:spPr>
      </p:pic>
      <p:sp>
        <p:nvSpPr>
          <p:cNvPr id="1321" name="Google Shape;1321;p228"/>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22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9"/>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1328" name="Google Shape;1328;p229"/>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1329" name="Google Shape;1329;p229"/>
          <p:cNvPicPr preferRelativeResize="0"/>
          <p:nvPr/>
        </p:nvPicPr>
        <p:blipFill>
          <a:blip r:embed="rId3">
            <a:alphaModFix/>
          </a:blip>
          <a:stretch>
            <a:fillRect/>
          </a:stretch>
        </p:blipFill>
        <p:spPr>
          <a:xfrm>
            <a:off x="3633338" y="2219756"/>
            <a:ext cx="1877325" cy="703975"/>
          </a:xfrm>
          <a:prstGeom prst="rect">
            <a:avLst/>
          </a:prstGeom>
          <a:noFill/>
          <a:ln>
            <a:noFill/>
          </a:ln>
        </p:spPr>
      </p:pic>
      <p:pic>
        <p:nvPicPr>
          <p:cNvPr id="1330" name="Google Shape;1330;p229"/>
          <p:cNvPicPr preferRelativeResize="0"/>
          <p:nvPr/>
        </p:nvPicPr>
        <p:blipFill>
          <a:blip r:embed="rId4">
            <a:alphaModFix/>
          </a:blip>
          <a:stretch>
            <a:fillRect/>
          </a:stretch>
        </p:blipFill>
        <p:spPr>
          <a:xfrm>
            <a:off x="1591580" y="2369759"/>
            <a:ext cx="836400" cy="442800"/>
          </a:xfrm>
          <a:prstGeom prst="rect">
            <a:avLst/>
          </a:prstGeom>
          <a:noFill/>
          <a:ln>
            <a:noFill/>
          </a:ln>
        </p:spPr>
      </p:pic>
      <p:pic>
        <p:nvPicPr>
          <p:cNvPr id="1331" name="Google Shape;1331;p229"/>
          <p:cNvPicPr preferRelativeResize="0"/>
          <p:nvPr/>
        </p:nvPicPr>
        <p:blipFill>
          <a:blip r:embed="rId5">
            <a:alphaModFix/>
          </a:blip>
          <a:stretch>
            <a:fillRect/>
          </a:stretch>
        </p:blipFill>
        <p:spPr>
          <a:xfrm>
            <a:off x="6716050" y="2325188"/>
            <a:ext cx="1282125" cy="493125"/>
          </a:xfrm>
          <a:prstGeom prst="rect">
            <a:avLst/>
          </a:prstGeom>
          <a:noFill/>
          <a:ln>
            <a:noFill/>
          </a:ln>
        </p:spPr>
      </p:pic>
      <p:pic>
        <p:nvPicPr>
          <p:cNvPr id="1332" name="Google Shape;1332;p229"/>
          <p:cNvPicPr preferRelativeResize="0"/>
          <p:nvPr/>
        </p:nvPicPr>
        <p:blipFill>
          <a:blip r:embed="rId6">
            <a:alphaModFix/>
          </a:blip>
          <a:stretch>
            <a:fillRect/>
          </a:stretch>
        </p:blipFill>
        <p:spPr>
          <a:xfrm>
            <a:off x="669800" y="2369750"/>
            <a:ext cx="811800" cy="4428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230"/>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1338" name="Google Shape;1338;p230"/>
          <p:cNvPicPr preferRelativeResize="0"/>
          <p:nvPr/>
        </p:nvPicPr>
        <p:blipFill>
          <a:blip r:embed="rId3">
            <a:alphaModFix/>
          </a:blip>
          <a:stretch>
            <a:fillRect/>
          </a:stretch>
        </p:blipFill>
        <p:spPr>
          <a:xfrm>
            <a:off x="6716050" y="2325188"/>
            <a:ext cx="1282125" cy="493125"/>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231"/>
          <p:cNvSpPr txBox="1"/>
          <p:nvPr/>
        </p:nvSpPr>
        <p:spPr>
          <a:xfrm>
            <a:off x="-1026560"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pic>
        <p:nvPicPr>
          <p:cNvPr id="1344" name="Google Shape;1344;p231"/>
          <p:cNvPicPr preferRelativeResize="0"/>
          <p:nvPr/>
        </p:nvPicPr>
        <p:blipFill>
          <a:blip r:embed="rId3">
            <a:alphaModFix/>
          </a:blip>
          <a:stretch>
            <a:fillRect/>
          </a:stretch>
        </p:blipFill>
        <p:spPr>
          <a:xfrm>
            <a:off x="1126125" y="2325188"/>
            <a:ext cx="1282125" cy="49312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23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2"/>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pic>
        <p:nvPicPr>
          <p:cNvPr id="1351" name="Google Shape;1351;p232"/>
          <p:cNvPicPr preferRelativeResize="0"/>
          <p:nvPr/>
        </p:nvPicPr>
        <p:blipFill>
          <a:blip r:embed="rId3">
            <a:alphaModFix/>
          </a:blip>
          <a:stretch>
            <a:fillRect/>
          </a:stretch>
        </p:blipFill>
        <p:spPr>
          <a:xfrm>
            <a:off x="3813104" y="2060137"/>
            <a:ext cx="1517800" cy="1023225"/>
          </a:xfrm>
          <a:prstGeom prst="rect">
            <a:avLst/>
          </a:prstGeom>
          <a:noFill/>
          <a:ln>
            <a:noFill/>
          </a:ln>
        </p:spPr>
      </p:pic>
      <p:pic>
        <p:nvPicPr>
          <p:cNvPr id="1352" name="Google Shape;1352;p232"/>
          <p:cNvPicPr preferRelativeResize="0"/>
          <p:nvPr/>
        </p:nvPicPr>
        <p:blipFill>
          <a:blip r:embed="rId4">
            <a:alphaModFix/>
          </a:blip>
          <a:stretch>
            <a:fillRect/>
          </a:stretch>
        </p:blipFill>
        <p:spPr>
          <a:xfrm>
            <a:off x="1126125" y="2325188"/>
            <a:ext cx="1282125" cy="493125"/>
          </a:xfrm>
          <a:prstGeom prst="rect">
            <a:avLst/>
          </a:prstGeom>
          <a:noFill/>
          <a:ln>
            <a:noFill/>
          </a:ln>
        </p:spPr>
      </p:pic>
      <p:sp>
        <p:nvSpPr>
          <p:cNvPr id="1353" name="Google Shape;1353;p232"/>
          <p:cNvSpPr txBox="1"/>
          <p:nvPr/>
        </p:nvSpPr>
        <p:spPr>
          <a:xfrm>
            <a:off x="-1026560"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23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9" name="Google Shape;1359;p233"/>
          <p:cNvPicPr preferRelativeResize="0"/>
          <p:nvPr/>
        </p:nvPicPr>
        <p:blipFill>
          <a:blip r:embed="rId3">
            <a:alphaModFix/>
          </a:blip>
          <a:stretch>
            <a:fillRect/>
          </a:stretch>
        </p:blipFill>
        <p:spPr>
          <a:xfrm>
            <a:off x="6941544" y="1662903"/>
            <a:ext cx="1859700" cy="1778850"/>
          </a:xfrm>
          <a:prstGeom prst="rect">
            <a:avLst/>
          </a:prstGeom>
          <a:noFill/>
          <a:ln>
            <a:noFill/>
          </a:ln>
        </p:spPr>
      </p:pic>
      <p:sp>
        <p:nvSpPr>
          <p:cNvPr id="1360" name="Google Shape;1360;p233"/>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1361" name="Google Shape;1361;p233"/>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1362" name="Google Shape;1362;p233"/>
          <p:cNvPicPr preferRelativeResize="0"/>
          <p:nvPr/>
        </p:nvPicPr>
        <p:blipFill>
          <a:blip r:embed="rId4">
            <a:alphaModFix/>
          </a:blip>
          <a:stretch>
            <a:fillRect/>
          </a:stretch>
        </p:blipFill>
        <p:spPr>
          <a:xfrm>
            <a:off x="3813104" y="2060137"/>
            <a:ext cx="1517800" cy="1023225"/>
          </a:xfrm>
          <a:prstGeom prst="rect">
            <a:avLst/>
          </a:prstGeom>
          <a:noFill/>
          <a:ln>
            <a:noFill/>
          </a:ln>
        </p:spPr>
      </p:pic>
      <p:pic>
        <p:nvPicPr>
          <p:cNvPr id="1363" name="Google Shape;1363;p233"/>
          <p:cNvPicPr preferRelativeResize="0"/>
          <p:nvPr/>
        </p:nvPicPr>
        <p:blipFill>
          <a:blip r:embed="rId5">
            <a:alphaModFix/>
          </a:blip>
          <a:stretch>
            <a:fillRect/>
          </a:stretch>
        </p:blipFill>
        <p:spPr>
          <a:xfrm>
            <a:off x="1126125" y="2325188"/>
            <a:ext cx="1282125" cy="493125"/>
          </a:xfrm>
          <a:prstGeom prst="rect">
            <a:avLst/>
          </a:prstGeom>
          <a:noFill/>
          <a:ln>
            <a:noFill/>
          </a:ln>
        </p:spPr>
      </p:pic>
      <p:sp>
        <p:nvSpPr>
          <p:cNvPr id="1364" name="Google Shape;1364;p233"/>
          <p:cNvSpPr txBox="1"/>
          <p:nvPr/>
        </p:nvSpPr>
        <p:spPr>
          <a:xfrm>
            <a:off x="-1026560"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pic>
        <p:nvPicPr>
          <p:cNvPr id="1369" name="Google Shape;1369;p234"/>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represent audio</a:t>
            </a:r>
            <a:endParaRPr>
              <a:solidFill>
                <a:srgbClr val="FFFF00"/>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Shape 1373"/>
        <p:cNvGrpSpPr/>
        <p:nvPr/>
      </p:nvGrpSpPr>
      <p:grpSpPr>
        <a:xfrm>
          <a:off x="0" y="0"/>
          <a:ext cx="0" cy="0"/>
          <a:chOff x="0" y="0"/>
          <a:chExt cx="0" cy="0"/>
        </a:xfrm>
      </p:grpSpPr>
      <p:pic>
        <p:nvPicPr>
          <p:cNvPr id="1374" name="Google Shape;1374;p235"/>
          <p:cNvPicPr preferRelativeResize="0"/>
          <p:nvPr/>
        </p:nvPicPr>
        <p:blipFill>
          <a:blip r:embed="rId3">
            <a:alphaModFix/>
          </a:blip>
          <a:stretch>
            <a:fillRect/>
          </a:stretch>
        </p:blipFill>
        <p:spPr>
          <a:xfrm>
            <a:off x="3429000" y="1428740"/>
            <a:ext cx="2286001" cy="2286001"/>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Shape 1378"/>
        <p:cNvGrpSpPr/>
        <p:nvPr/>
      </p:nvGrpSpPr>
      <p:grpSpPr>
        <a:xfrm>
          <a:off x="0" y="0"/>
          <a:ext cx="0" cy="0"/>
          <a:chOff x="0" y="0"/>
          <a:chExt cx="0" cy="0"/>
        </a:xfrm>
      </p:grpSpPr>
      <p:pic>
        <p:nvPicPr>
          <p:cNvPr id="1379" name="Google Shape;1379;p236"/>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write algorithms</a:t>
            </a:r>
            <a:endParaRPr>
              <a:solidFill>
                <a:srgbClr val="FFFF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write code</a:t>
            </a:r>
            <a:endParaRPr>
              <a:solidFill>
                <a:srgbClr val="FFFF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9"/>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2/3</a:t>
            </a:r>
            <a:endParaRPr/>
          </a:p>
        </p:txBody>
      </p:sp>
      <p:sp>
        <p:nvSpPr>
          <p:cNvPr id="224" name="Google Shape;224;p4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rPr>
              <a:t>of CS50 students have never taken CS before</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what ultimately matters in this course is not so much where you end up relative to your classmates but where </a:t>
            </a:r>
            <a:endParaRPr sz="2400"/>
          </a:p>
          <a:p>
            <a:pPr marL="0" lvl="0" indent="0" algn="ctr" rtl="0">
              <a:spcBef>
                <a:spcPts val="0"/>
              </a:spcBef>
              <a:spcAft>
                <a:spcPts val="0"/>
              </a:spcAft>
              <a:buNone/>
            </a:pPr>
            <a:r>
              <a:rPr lang="en" sz="2400"/>
              <a:t>you end up relative to yourself when you began</a:t>
            </a:r>
            <a:endParaRPr sz="24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CS50 Lunches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52"/>
          <p:cNvPicPr preferRelativeResize="0"/>
          <p:nvPr/>
        </p:nvPicPr>
        <p:blipFill>
          <a:blip r:embed="rId3">
            <a:alphaModFix/>
          </a:blip>
          <a:stretch>
            <a:fillRect/>
          </a:stretch>
        </p:blipFill>
        <p:spPr>
          <a:xfrm>
            <a:off x="716250" y="0"/>
            <a:ext cx="7711493"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CS50 Puzzle Day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54"/>
          <p:cNvPicPr preferRelativeResize="0"/>
          <p:nvPr/>
        </p:nvPicPr>
        <p:blipFill>
          <a:blip r:embed="rId3">
            <a:alphaModFix/>
          </a:blip>
          <a:stretch>
            <a:fillRect/>
          </a:stretch>
        </p:blipFill>
        <p:spPr>
          <a:xfrm>
            <a:off x="0" y="1501813"/>
            <a:ext cx="9144001" cy="21398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7"/>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55"/>
          <p:cNvPicPr preferRelativeResize="0"/>
          <p:nvPr/>
        </p:nvPicPr>
        <p:blipFill>
          <a:blip r:embed="rId3">
            <a:alphaModFix/>
          </a:blip>
          <a:stretch>
            <a:fillRect/>
          </a:stretch>
        </p:blipFill>
        <p:spPr>
          <a:xfrm>
            <a:off x="0" y="1589000"/>
            <a:ext cx="9144001" cy="196549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CS50 Hackathon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57"/>
          <p:cNvPicPr preferRelativeResize="0"/>
          <p:nvPr/>
        </p:nvPicPr>
        <p:blipFill>
          <a:blip r:embed="rId3">
            <a:alphaModFix/>
          </a:blip>
          <a:stretch>
            <a:fillRect/>
          </a:stretch>
        </p:blipFill>
        <p:spPr>
          <a:xfrm>
            <a:off x="719638" y="0"/>
            <a:ext cx="7704723"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58"/>
          <p:cNvPicPr preferRelativeResize="0"/>
          <p:nvPr/>
        </p:nvPicPr>
        <p:blipFill>
          <a:blip r:embed="rId3">
            <a:alphaModFix/>
          </a:blip>
          <a:stretch>
            <a:fillRect/>
          </a:stretch>
        </p:blipFill>
        <p:spPr>
          <a:xfrm>
            <a:off x="715138" y="0"/>
            <a:ext cx="7713734" cy="51434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59"/>
          <p:cNvPicPr preferRelativeResize="0"/>
          <p:nvPr/>
        </p:nvPicPr>
        <p:blipFill>
          <a:blip r:embed="rId3">
            <a:alphaModFix/>
          </a:blip>
          <a:stretch>
            <a:fillRect/>
          </a:stretch>
        </p:blipFill>
        <p:spPr>
          <a:xfrm>
            <a:off x="719638" y="0"/>
            <a:ext cx="7704723"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6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CS50 Fair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61"/>
          <p:cNvPicPr preferRelativeResize="0"/>
          <p:nvPr/>
        </p:nvPicPr>
        <p:blipFill>
          <a:blip r:embed="rId3">
            <a:alphaModFix/>
          </a:blip>
          <a:stretch>
            <a:fillRect/>
          </a:stretch>
        </p:blipFill>
        <p:spPr>
          <a:xfrm>
            <a:off x="718888" y="0"/>
            <a:ext cx="7706218" cy="5143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62"/>
          <p:cNvPicPr preferRelativeResize="0"/>
          <p:nvPr/>
        </p:nvPicPr>
        <p:blipFill>
          <a:blip r:embed="rId3">
            <a:alphaModFix/>
          </a:blip>
          <a:stretch>
            <a:fillRect/>
          </a:stretch>
        </p:blipFill>
        <p:spPr>
          <a:xfrm>
            <a:off x="718888" y="0"/>
            <a:ext cx="7706218" cy="5143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63"/>
          <p:cNvPicPr preferRelativeResize="0"/>
          <p:nvPr/>
        </p:nvPicPr>
        <p:blipFill>
          <a:blip r:embed="rId3">
            <a:alphaModFix/>
          </a:blip>
          <a:stretch>
            <a:fillRect/>
          </a:stretch>
        </p:blipFill>
        <p:spPr>
          <a:xfrm>
            <a:off x="714375" y="0"/>
            <a:ext cx="7715251"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64"/>
          <p:cNvPicPr preferRelativeResize="0"/>
          <p:nvPr/>
        </p:nvPicPr>
        <p:blipFill>
          <a:blip r:embed="rId3">
            <a:alphaModFix/>
          </a:blip>
          <a:stretch>
            <a:fillRect/>
          </a:stretch>
        </p:blipFill>
        <p:spPr>
          <a:xfrm>
            <a:off x="0" y="-480050"/>
            <a:ext cx="9144000" cy="61036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4"/>
        <p:cNvGrpSpPr/>
        <p:nvPr/>
      </p:nvGrpSpPr>
      <p:grpSpPr>
        <a:xfrm>
          <a:off x="0" y="0"/>
          <a:ext cx="0" cy="0"/>
          <a:chOff x="0" y="0"/>
          <a:chExt cx="0" cy="0"/>
        </a:xfrm>
      </p:grpSpPr>
      <p:pic>
        <p:nvPicPr>
          <p:cNvPr id="115" name="Google Shape;115;p28"/>
          <p:cNvPicPr preferRelativeResize="0"/>
          <p:nvPr/>
        </p:nvPicPr>
        <p:blipFill>
          <a:blip r:embed="rId3">
            <a:alphaModFix/>
          </a:blip>
          <a:stretch>
            <a:fillRect/>
          </a:stretch>
        </p:blipFill>
        <p:spPr>
          <a:xfrm>
            <a:off x="239975" y="1532863"/>
            <a:ext cx="8664051" cy="2077775"/>
          </a:xfrm>
          <a:prstGeom prst="rect">
            <a:avLst/>
          </a:prstGeom>
          <a:noFill/>
          <a:ln>
            <a:noFill/>
          </a:ln>
        </p:spPr>
      </p:pic>
      <p:sp>
        <p:nvSpPr>
          <p:cNvPr id="116" name="Google Shape;116;p28"/>
          <p:cNvSpPr/>
          <p:nvPr/>
        </p:nvSpPr>
        <p:spPr>
          <a:xfrm>
            <a:off x="239975" y="3270975"/>
            <a:ext cx="1735500" cy="45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0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computer science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solving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computational thinking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6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8"/>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321" name="Google Shape;321;p68"/>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representation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unary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base-1</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base-2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7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binary</a:t>
            </a:r>
            <a:r>
              <a:rPr lang="en">
                <a:solidFill>
                  <a:srgbClr val="000000"/>
                </a:solidFill>
              </a:rPr>
              <a:t> digit</a:t>
            </a:r>
            <a:endParaRPr>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binary digit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0"/>
        <p:cNvGrpSpPr/>
        <p:nvPr/>
      </p:nvGrpSpPr>
      <p:grpSpPr>
        <a:xfrm>
          <a:off x="0" y="0"/>
          <a:ext cx="0" cy="0"/>
          <a:chOff x="0" y="0"/>
          <a:chExt cx="0" cy="0"/>
        </a:xfrm>
      </p:grpSpPr>
      <p:pic>
        <p:nvPicPr>
          <p:cNvPr id="121" name="Google Shape;121;p29"/>
          <p:cNvPicPr preferRelativeResize="0"/>
          <p:nvPr/>
        </p:nvPicPr>
        <p:blipFill>
          <a:blip r:embed="rId3">
            <a:alphaModFix/>
          </a:blip>
          <a:stretch>
            <a:fillRect/>
          </a:stretch>
        </p:blipFill>
        <p:spPr>
          <a:xfrm>
            <a:off x="152400" y="1497950"/>
            <a:ext cx="8839199" cy="2147598"/>
          </a:xfrm>
          <a:prstGeom prst="rect">
            <a:avLst/>
          </a:prstGeom>
          <a:noFill/>
          <a:ln>
            <a:noFill/>
          </a:ln>
        </p:spPr>
      </p:pic>
      <p:sp>
        <p:nvSpPr>
          <p:cNvPr id="122" name="Google Shape;122;p29"/>
          <p:cNvSpPr/>
          <p:nvPr/>
        </p:nvSpPr>
        <p:spPr>
          <a:xfrm>
            <a:off x="241100" y="3321650"/>
            <a:ext cx="1735500" cy="45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0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a:t>
            </a:r>
            <a:r>
              <a:rPr lang="en">
                <a:solidFill>
                  <a:srgbClr val="000000"/>
                </a:solidFill>
              </a:rPr>
              <a:t>nary digi</a:t>
            </a:r>
            <a:r>
              <a:rPr lang="en"/>
              <a:t>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bit</a:t>
            </a:r>
            <a:r>
              <a:rPr lang="en">
                <a:solidFill>
                  <a:srgbClr val="000000"/>
                </a:solidFill>
              </a:rPr>
              <a:t>nary digi</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77"/>
          <p:cNvPicPr preferRelativeResize="0"/>
          <p:nvPr/>
        </p:nvPicPr>
        <p:blipFill>
          <a:blip r:embed="rId3">
            <a:alphaModFix/>
          </a:blip>
          <a:stretch>
            <a:fillRect/>
          </a:stretch>
        </p:blipFill>
        <p:spPr>
          <a:xfrm>
            <a:off x="3429000" y="1428750"/>
            <a:ext cx="2286000" cy="2286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78"/>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0</a:t>
            </a:r>
            <a:endParaRPr sz="9600">
              <a:solidFill>
                <a:srgbClr val="FFFFFF"/>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79"/>
          <p:cNvPicPr preferRelativeResize="0"/>
          <p:nvPr/>
        </p:nvPicPr>
        <p:blipFill>
          <a:blip r:embed="rId3">
            <a:alphaModFix/>
          </a:blip>
          <a:stretch>
            <a:fillRect/>
          </a:stretch>
        </p:blipFill>
        <p:spPr>
          <a:xfrm>
            <a:off x="3429000" y="1428750"/>
            <a:ext cx="2286000" cy="2286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80"/>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a:t>
            </a:r>
            <a:endParaRPr sz="9600">
              <a:solidFill>
                <a:srgbClr val="FFFFFF"/>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385"/>
        <p:cNvGrpSpPr/>
        <p:nvPr/>
      </p:nvGrpSpPr>
      <p:grpSpPr>
        <a:xfrm>
          <a:off x="0" y="0"/>
          <a:ext cx="0" cy="0"/>
          <a:chOff x="0" y="0"/>
          <a:chExt cx="0" cy="0"/>
        </a:xfrm>
      </p:grpSpPr>
      <p:pic>
        <p:nvPicPr>
          <p:cNvPr id="386" name="Google Shape;386;p81"/>
          <p:cNvPicPr preferRelativeResize="0"/>
          <p:nvPr/>
        </p:nvPicPr>
        <p:blipFill>
          <a:blip r:embed="rId3">
            <a:alphaModFix/>
          </a:blip>
          <a:stretch>
            <a:fillRect/>
          </a:stretch>
        </p:blipFill>
        <p:spPr>
          <a:xfrm>
            <a:off x="3429000" y="1428750"/>
            <a:ext cx="2286000" cy="2286000"/>
          </a:xfrm>
          <a:prstGeom prst="rect">
            <a:avLst/>
          </a:prstGeom>
          <a:noFill/>
          <a:ln>
            <a:noFill/>
          </a:ln>
        </p:spPr>
      </p:pic>
      <p:pic>
        <p:nvPicPr>
          <p:cNvPr id="387" name="Google Shape;387;p81"/>
          <p:cNvPicPr preferRelativeResize="0"/>
          <p:nvPr/>
        </p:nvPicPr>
        <p:blipFill>
          <a:blip r:embed="rId3">
            <a:alphaModFix/>
          </a:blip>
          <a:stretch>
            <a:fillRect/>
          </a:stretch>
        </p:blipFill>
        <p:spPr>
          <a:xfrm>
            <a:off x="1143000" y="1428750"/>
            <a:ext cx="2286000" cy="2286000"/>
          </a:xfrm>
          <a:prstGeom prst="rect">
            <a:avLst/>
          </a:prstGeom>
          <a:noFill/>
          <a:ln>
            <a:noFill/>
          </a:ln>
        </p:spPr>
      </p:pic>
      <p:pic>
        <p:nvPicPr>
          <p:cNvPr id="388" name="Google Shape;388;p81"/>
          <p:cNvPicPr preferRelativeResize="0"/>
          <p:nvPr/>
        </p:nvPicPr>
        <p:blipFill>
          <a:blip r:embed="rId3">
            <a:alphaModFix/>
          </a:blip>
          <a:stretch>
            <a:fillRect/>
          </a:stretch>
        </p:blipFill>
        <p:spPr>
          <a:xfrm>
            <a:off x="5715000" y="1428750"/>
            <a:ext cx="2286000" cy="2286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392"/>
        <p:cNvGrpSpPr/>
        <p:nvPr/>
      </p:nvGrpSpPr>
      <p:grpSpPr>
        <a:xfrm>
          <a:off x="0" y="0"/>
          <a:ext cx="0" cy="0"/>
          <a:chOff x="0" y="0"/>
          <a:chExt cx="0" cy="0"/>
        </a:xfrm>
      </p:grpSpPr>
      <p:pic>
        <p:nvPicPr>
          <p:cNvPr id="393" name="Google Shape;393;p82"/>
          <p:cNvPicPr preferRelativeResize="0"/>
          <p:nvPr/>
        </p:nvPicPr>
        <p:blipFill>
          <a:blip r:embed="rId3">
            <a:alphaModFix/>
          </a:blip>
          <a:stretch>
            <a:fillRect/>
          </a:stretch>
        </p:blipFill>
        <p:spPr>
          <a:xfrm>
            <a:off x="3429000" y="1428750"/>
            <a:ext cx="2286000" cy="2286000"/>
          </a:xfrm>
          <a:prstGeom prst="rect">
            <a:avLst/>
          </a:prstGeom>
          <a:noFill/>
          <a:ln>
            <a:noFill/>
          </a:ln>
        </p:spPr>
      </p:pic>
      <p:pic>
        <p:nvPicPr>
          <p:cNvPr id="394" name="Google Shape;394;p82"/>
          <p:cNvPicPr preferRelativeResize="0"/>
          <p:nvPr/>
        </p:nvPicPr>
        <p:blipFill>
          <a:blip r:embed="rId3">
            <a:alphaModFix/>
          </a:blip>
          <a:stretch>
            <a:fillRect/>
          </a:stretch>
        </p:blipFill>
        <p:spPr>
          <a:xfrm>
            <a:off x="1143000" y="1428750"/>
            <a:ext cx="2286000" cy="2286000"/>
          </a:xfrm>
          <a:prstGeom prst="rect">
            <a:avLst/>
          </a:prstGeom>
          <a:noFill/>
          <a:ln>
            <a:noFill/>
          </a:ln>
        </p:spPr>
      </p:pic>
      <p:pic>
        <p:nvPicPr>
          <p:cNvPr id="395" name="Google Shape;395;p82"/>
          <p:cNvPicPr preferRelativeResize="0"/>
          <p:nvPr/>
        </p:nvPicPr>
        <p:blipFill>
          <a:blip r:embed="rId4">
            <a:alphaModFix/>
          </a:blip>
          <a:stretch>
            <a:fillRect/>
          </a:stretch>
        </p:blipFill>
        <p:spPr>
          <a:xfrm>
            <a:off x="5715000" y="1428750"/>
            <a:ext cx="2286000" cy="2286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pic>
        <p:nvPicPr>
          <p:cNvPr id="400" name="Google Shape;400;p83"/>
          <p:cNvPicPr preferRelativeResize="0"/>
          <p:nvPr/>
        </p:nvPicPr>
        <p:blipFill>
          <a:blip r:embed="rId3">
            <a:alphaModFix/>
          </a:blip>
          <a:stretch>
            <a:fillRect/>
          </a:stretch>
        </p:blipFill>
        <p:spPr>
          <a:xfrm>
            <a:off x="1143000" y="1428750"/>
            <a:ext cx="2286000" cy="2286000"/>
          </a:xfrm>
          <a:prstGeom prst="rect">
            <a:avLst/>
          </a:prstGeom>
          <a:noFill/>
          <a:ln>
            <a:noFill/>
          </a:ln>
        </p:spPr>
      </p:pic>
      <p:pic>
        <p:nvPicPr>
          <p:cNvPr id="401" name="Google Shape;401;p83"/>
          <p:cNvPicPr preferRelativeResize="0"/>
          <p:nvPr/>
        </p:nvPicPr>
        <p:blipFill>
          <a:blip r:embed="rId4">
            <a:alphaModFix/>
          </a:blip>
          <a:stretch>
            <a:fillRect/>
          </a:stretch>
        </p:blipFill>
        <p:spPr>
          <a:xfrm>
            <a:off x="5715000" y="1428750"/>
            <a:ext cx="2286000" cy="2286000"/>
          </a:xfrm>
          <a:prstGeom prst="rect">
            <a:avLst/>
          </a:prstGeom>
          <a:noFill/>
          <a:ln>
            <a:noFill/>
          </a:ln>
        </p:spPr>
      </p:pic>
      <p:pic>
        <p:nvPicPr>
          <p:cNvPr id="402" name="Google Shape;402;p83"/>
          <p:cNvPicPr preferRelativeResize="0"/>
          <p:nvPr/>
        </p:nvPicPr>
        <p:blipFill>
          <a:blip r:embed="rId4">
            <a:alphaModFix/>
          </a:blip>
          <a:stretch>
            <a:fillRect/>
          </a:stretch>
        </p:blipFill>
        <p:spPr>
          <a:xfrm>
            <a:off x="3429000" y="1428750"/>
            <a:ext cx="2286000" cy="2286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406"/>
        <p:cNvGrpSpPr/>
        <p:nvPr/>
      </p:nvGrpSpPr>
      <p:grpSpPr>
        <a:xfrm>
          <a:off x="0" y="0"/>
          <a:ext cx="0" cy="0"/>
          <a:chOff x="0" y="0"/>
          <a:chExt cx="0" cy="0"/>
        </a:xfrm>
      </p:grpSpPr>
      <p:pic>
        <p:nvPicPr>
          <p:cNvPr id="407" name="Google Shape;407;p84"/>
          <p:cNvPicPr preferRelativeResize="0"/>
          <p:nvPr/>
        </p:nvPicPr>
        <p:blipFill>
          <a:blip r:embed="rId3">
            <a:alphaModFix/>
          </a:blip>
          <a:stretch>
            <a:fillRect/>
          </a:stretch>
        </p:blipFill>
        <p:spPr>
          <a:xfrm>
            <a:off x="5715000" y="1428750"/>
            <a:ext cx="2286000" cy="2286000"/>
          </a:xfrm>
          <a:prstGeom prst="rect">
            <a:avLst/>
          </a:prstGeom>
          <a:noFill/>
          <a:ln>
            <a:noFill/>
          </a:ln>
        </p:spPr>
      </p:pic>
      <p:pic>
        <p:nvPicPr>
          <p:cNvPr id="408" name="Google Shape;408;p84"/>
          <p:cNvPicPr preferRelativeResize="0"/>
          <p:nvPr/>
        </p:nvPicPr>
        <p:blipFill>
          <a:blip r:embed="rId3">
            <a:alphaModFix/>
          </a:blip>
          <a:stretch>
            <a:fillRect/>
          </a:stretch>
        </p:blipFill>
        <p:spPr>
          <a:xfrm>
            <a:off x="3429000" y="1428750"/>
            <a:ext cx="2286000" cy="2286000"/>
          </a:xfrm>
          <a:prstGeom prst="rect">
            <a:avLst/>
          </a:prstGeom>
          <a:noFill/>
          <a:ln>
            <a:noFill/>
          </a:ln>
        </p:spPr>
      </p:pic>
      <p:pic>
        <p:nvPicPr>
          <p:cNvPr id="409" name="Google Shape;409;p84"/>
          <p:cNvPicPr preferRelativeResize="0"/>
          <p:nvPr/>
        </p:nvPicPr>
        <p:blipFill>
          <a:blip r:embed="rId3">
            <a:alphaModFix/>
          </a:blip>
          <a:stretch>
            <a:fillRect/>
          </a:stretch>
        </p:blipFill>
        <p:spPr>
          <a:xfrm>
            <a:off x="1143000" y="1428750"/>
            <a:ext cx="2286000" cy="228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6"/>
        <p:cNvGrpSpPr/>
        <p:nvPr/>
      </p:nvGrpSpPr>
      <p:grpSpPr>
        <a:xfrm>
          <a:off x="0" y="0"/>
          <a:ext cx="0" cy="0"/>
          <a:chOff x="0" y="0"/>
          <a:chExt cx="0" cy="0"/>
        </a:xfrm>
      </p:grpSpPr>
      <p:pic>
        <p:nvPicPr>
          <p:cNvPr id="127" name="Google Shape;127;p30"/>
          <p:cNvPicPr preferRelativeResize="0"/>
          <p:nvPr/>
        </p:nvPicPr>
        <p:blipFill>
          <a:blip r:embed="rId3">
            <a:alphaModFix/>
          </a:blip>
          <a:stretch>
            <a:fillRect/>
          </a:stretch>
        </p:blipFill>
        <p:spPr>
          <a:xfrm>
            <a:off x="152400" y="1629863"/>
            <a:ext cx="8839200" cy="1883764"/>
          </a:xfrm>
          <a:prstGeom prst="rect">
            <a:avLst/>
          </a:prstGeom>
          <a:noFill/>
          <a:ln>
            <a:noFill/>
          </a:ln>
        </p:spPr>
      </p:pic>
      <p:sp>
        <p:nvSpPr>
          <p:cNvPr id="128" name="Google Shape;128;p30"/>
          <p:cNvSpPr/>
          <p:nvPr/>
        </p:nvSpPr>
        <p:spPr>
          <a:xfrm>
            <a:off x="152400" y="3106275"/>
            <a:ext cx="1735500" cy="45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0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413"/>
        <p:cNvGrpSpPr/>
        <p:nvPr/>
      </p:nvGrpSpPr>
      <p:grpSpPr>
        <a:xfrm>
          <a:off x="0" y="0"/>
          <a:ext cx="0" cy="0"/>
          <a:chOff x="0" y="0"/>
          <a:chExt cx="0" cy="0"/>
        </a:xfrm>
      </p:grpSpPr>
      <p:pic>
        <p:nvPicPr>
          <p:cNvPr id="414" name="Google Shape;414;p85"/>
          <p:cNvPicPr preferRelativeResize="0"/>
          <p:nvPr/>
        </p:nvPicPr>
        <p:blipFill>
          <a:blip r:embed="rId3">
            <a:alphaModFix/>
          </a:blip>
          <a:stretch>
            <a:fillRect/>
          </a:stretch>
        </p:blipFill>
        <p:spPr>
          <a:xfrm>
            <a:off x="3429000" y="1428750"/>
            <a:ext cx="2286000" cy="2286000"/>
          </a:xfrm>
          <a:prstGeom prst="rect">
            <a:avLst/>
          </a:prstGeom>
          <a:noFill/>
          <a:ln>
            <a:noFill/>
          </a:ln>
        </p:spPr>
      </p:pic>
      <p:pic>
        <p:nvPicPr>
          <p:cNvPr id="415" name="Google Shape;415;p85"/>
          <p:cNvPicPr preferRelativeResize="0"/>
          <p:nvPr/>
        </p:nvPicPr>
        <p:blipFill>
          <a:blip r:embed="rId3">
            <a:alphaModFix/>
          </a:blip>
          <a:stretch>
            <a:fillRect/>
          </a:stretch>
        </p:blipFill>
        <p:spPr>
          <a:xfrm>
            <a:off x="1143000" y="1428750"/>
            <a:ext cx="2286000" cy="2286000"/>
          </a:xfrm>
          <a:prstGeom prst="rect">
            <a:avLst/>
          </a:prstGeom>
          <a:noFill/>
          <a:ln>
            <a:noFill/>
          </a:ln>
        </p:spPr>
      </p:pic>
      <p:pic>
        <p:nvPicPr>
          <p:cNvPr id="416" name="Google Shape;416;p85"/>
          <p:cNvPicPr preferRelativeResize="0"/>
          <p:nvPr/>
        </p:nvPicPr>
        <p:blipFill>
          <a:blip r:embed="rId3">
            <a:alphaModFix/>
          </a:blip>
          <a:stretch>
            <a:fillRect/>
          </a:stretch>
        </p:blipFill>
        <p:spPr>
          <a:xfrm>
            <a:off x="5715000" y="1428750"/>
            <a:ext cx="2286000" cy="2286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420"/>
        <p:cNvGrpSpPr/>
        <p:nvPr/>
      </p:nvGrpSpPr>
      <p:grpSpPr>
        <a:xfrm>
          <a:off x="0" y="0"/>
          <a:ext cx="0" cy="0"/>
          <a:chOff x="0" y="0"/>
          <a:chExt cx="0" cy="0"/>
        </a:xfrm>
      </p:grpSpPr>
      <p:pic>
        <p:nvPicPr>
          <p:cNvPr id="421" name="Google Shape;421;p86"/>
          <p:cNvPicPr preferRelativeResize="0"/>
          <p:nvPr/>
        </p:nvPicPr>
        <p:blipFill>
          <a:blip r:embed="rId3">
            <a:alphaModFix/>
          </a:blip>
          <a:stretch>
            <a:fillRect/>
          </a:stretch>
        </p:blipFill>
        <p:spPr>
          <a:xfrm>
            <a:off x="3429000" y="1428750"/>
            <a:ext cx="2286000" cy="2286000"/>
          </a:xfrm>
          <a:prstGeom prst="rect">
            <a:avLst/>
          </a:prstGeom>
          <a:noFill/>
          <a:ln>
            <a:noFill/>
          </a:ln>
        </p:spPr>
      </p:pic>
      <p:pic>
        <p:nvPicPr>
          <p:cNvPr id="422" name="Google Shape;422;p86"/>
          <p:cNvPicPr preferRelativeResize="0"/>
          <p:nvPr/>
        </p:nvPicPr>
        <p:blipFill>
          <a:blip r:embed="rId3">
            <a:alphaModFix/>
          </a:blip>
          <a:stretch>
            <a:fillRect/>
          </a:stretch>
        </p:blipFill>
        <p:spPr>
          <a:xfrm>
            <a:off x="1143000" y="1428750"/>
            <a:ext cx="2286000" cy="2286000"/>
          </a:xfrm>
          <a:prstGeom prst="rect">
            <a:avLst/>
          </a:prstGeom>
          <a:noFill/>
          <a:ln>
            <a:noFill/>
          </a:ln>
        </p:spPr>
      </p:pic>
      <p:pic>
        <p:nvPicPr>
          <p:cNvPr id="423" name="Google Shape;423;p86"/>
          <p:cNvPicPr preferRelativeResize="0"/>
          <p:nvPr/>
        </p:nvPicPr>
        <p:blipFill>
          <a:blip r:embed="rId4">
            <a:alphaModFix/>
          </a:blip>
          <a:stretch>
            <a:fillRect/>
          </a:stretch>
        </p:blipFill>
        <p:spPr>
          <a:xfrm>
            <a:off x="5715000" y="1428750"/>
            <a:ext cx="2286000" cy="2286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pic>
        <p:nvPicPr>
          <p:cNvPr id="428" name="Google Shape;428;p87"/>
          <p:cNvPicPr preferRelativeResize="0"/>
          <p:nvPr/>
        </p:nvPicPr>
        <p:blipFill>
          <a:blip r:embed="rId3">
            <a:alphaModFix/>
          </a:blip>
          <a:stretch>
            <a:fillRect/>
          </a:stretch>
        </p:blipFill>
        <p:spPr>
          <a:xfrm>
            <a:off x="1143000" y="1428750"/>
            <a:ext cx="2286000" cy="2286000"/>
          </a:xfrm>
          <a:prstGeom prst="rect">
            <a:avLst/>
          </a:prstGeom>
          <a:noFill/>
          <a:ln>
            <a:noFill/>
          </a:ln>
        </p:spPr>
      </p:pic>
      <p:pic>
        <p:nvPicPr>
          <p:cNvPr id="429" name="Google Shape;429;p87"/>
          <p:cNvPicPr preferRelativeResize="0"/>
          <p:nvPr/>
        </p:nvPicPr>
        <p:blipFill>
          <a:blip r:embed="rId4">
            <a:alphaModFix/>
          </a:blip>
          <a:stretch>
            <a:fillRect/>
          </a:stretch>
        </p:blipFill>
        <p:spPr>
          <a:xfrm>
            <a:off x="3429000" y="1428750"/>
            <a:ext cx="2286000" cy="2286000"/>
          </a:xfrm>
          <a:prstGeom prst="rect">
            <a:avLst/>
          </a:prstGeom>
          <a:noFill/>
          <a:ln>
            <a:noFill/>
          </a:ln>
        </p:spPr>
      </p:pic>
      <p:pic>
        <p:nvPicPr>
          <p:cNvPr id="430" name="Google Shape;430;p87"/>
          <p:cNvPicPr preferRelativeResize="0"/>
          <p:nvPr/>
        </p:nvPicPr>
        <p:blipFill>
          <a:blip r:embed="rId3">
            <a:alphaModFix/>
          </a:blip>
          <a:stretch>
            <a:fillRect/>
          </a:stretch>
        </p:blipFill>
        <p:spPr>
          <a:xfrm>
            <a:off x="5715000" y="1428750"/>
            <a:ext cx="2286000" cy="2286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pic>
        <p:nvPicPr>
          <p:cNvPr id="435" name="Google Shape;435;p88"/>
          <p:cNvPicPr preferRelativeResize="0"/>
          <p:nvPr/>
        </p:nvPicPr>
        <p:blipFill>
          <a:blip r:embed="rId3">
            <a:alphaModFix/>
          </a:blip>
          <a:stretch>
            <a:fillRect/>
          </a:stretch>
        </p:blipFill>
        <p:spPr>
          <a:xfrm>
            <a:off x="1143000" y="1428750"/>
            <a:ext cx="2286000" cy="2286000"/>
          </a:xfrm>
          <a:prstGeom prst="rect">
            <a:avLst/>
          </a:prstGeom>
          <a:noFill/>
          <a:ln>
            <a:noFill/>
          </a:ln>
        </p:spPr>
      </p:pic>
      <p:pic>
        <p:nvPicPr>
          <p:cNvPr id="436" name="Google Shape;436;p88"/>
          <p:cNvPicPr preferRelativeResize="0"/>
          <p:nvPr/>
        </p:nvPicPr>
        <p:blipFill>
          <a:blip r:embed="rId4">
            <a:alphaModFix/>
          </a:blip>
          <a:stretch>
            <a:fillRect/>
          </a:stretch>
        </p:blipFill>
        <p:spPr>
          <a:xfrm>
            <a:off x="3429000" y="1428750"/>
            <a:ext cx="2286000" cy="2286000"/>
          </a:xfrm>
          <a:prstGeom prst="rect">
            <a:avLst/>
          </a:prstGeom>
          <a:noFill/>
          <a:ln>
            <a:noFill/>
          </a:ln>
        </p:spPr>
      </p:pic>
      <p:pic>
        <p:nvPicPr>
          <p:cNvPr id="437" name="Google Shape;437;p88"/>
          <p:cNvPicPr preferRelativeResize="0"/>
          <p:nvPr/>
        </p:nvPicPr>
        <p:blipFill>
          <a:blip r:embed="rId4">
            <a:alphaModFix/>
          </a:blip>
          <a:stretch>
            <a:fillRect/>
          </a:stretch>
        </p:blipFill>
        <p:spPr>
          <a:xfrm>
            <a:off x="5715000" y="1428750"/>
            <a:ext cx="2286000" cy="2286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41"/>
        <p:cNvGrpSpPr/>
        <p:nvPr/>
      </p:nvGrpSpPr>
      <p:grpSpPr>
        <a:xfrm>
          <a:off x="0" y="0"/>
          <a:ext cx="0" cy="0"/>
          <a:chOff x="0" y="0"/>
          <a:chExt cx="0" cy="0"/>
        </a:xfrm>
      </p:grpSpPr>
      <p:pic>
        <p:nvPicPr>
          <p:cNvPr id="442" name="Google Shape;442;p89"/>
          <p:cNvPicPr preferRelativeResize="0"/>
          <p:nvPr/>
        </p:nvPicPr>
        <p:blipFill>
          <a:blip r:embed="rId3">
            <a:alphaModFix/>
          </a:blip>
          <a:stretch>
            <a:fillRect/>
          </a:stretch>
        </p:blipFill>
        <p:spPr>
          <a:xfrm>
            <a:off x="5715000" y="1428750"/>
            <a:ext cx="2286000" cy="2286000"/>
          </a:xfrm>
          <a:prstGeom prst="rect">
            <a:avLst/>
          </a:prstGeom>
          <a:noFill/>
          <a:ln>
            <a:noFill/>
          </a:ln>
        </p:spPr>
      </p:pic>
      <p:pic>
        <p:nvPicPr>
          <p:cNvPr id="443" name="Google Shape;443;p89"/>
          <p:cNvPicPr preferRelativeResize="0"/>
          <p:nvPr/>
        </p:nvPicPr>
        <p:blipFill>
          <a:blip r:embed="rId4">
            <a:alphaModFix/>
          </a:blip>
          <a:stretch>
            <a:fillRect/>
          </a:stretch>
        </p:blipFill>
        <p:spPr>
          <a:xfrm>
            <a:off x="1143000" y="1428750"/>
            <a:ext cx="2286000" cy="2286000"/>
          </a:xfrm>
          <a:prstGeom prst="rect">
            <a:avLst/>
          </a:prstGeom>
          <a:noFill/>
          <a:ln>
            <a:noFill/>
          </a:ln>
        </p:spPr>
      </p:pic>
      <p:pic>
        <p:nvPicPr>
          <p:cNvPr id="444" name="Google Shape;444;p89"/>
          <p:cNvPicPr preferRelativeResize="0"/>
          <p:nvPr/>
        </p:nvPicPr>
        <p:blipFill>
          <a:blip r:embed="rId3">
            <a:alphaModFix/>
          </a:blip>
          <a:stretch>
            <a:fillRect/>
          </a:stretch>
        </p:blipFill>
        <p:spPr>
          <a:xfrm>
            <a:off x="3429000" y="1428750"/>
            <a:ext cx="2286000" cy="2286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48"/>
        <p:cNvGrpSpPr/>
        <p:nvPr/>
      </p:nvGrpSpPr>
      <p:grpSpPr>
        <a:xfrm>
          <a:off x="0" y="0"/>
          <a:ext cx="0" cy="0"/>
          <a:chOff x="0" y="0"/>
          <a:chExt cx="0" cy="0"/>
        </a:xfrm>
      </p:grpSpPr>
      <p:pic>
        <p:nvPicPr>
          <p:cNvPr id="449" name="Google Shape;449;p90"/>
          <p:cNvPicPr preferRelativeResize="0"/>
          <p:nvPr/>
        </p:nvPicPr>
        <p:blipFill>
          <a:blip r:embed="rId3">
            <a:alphaModFix/>
          </a:blip>
          <a:stretch>
            <a:fillRect/>
          </a:stretch>
        </p:blipFill>
        <p:spPr>
          <a:xfrm>
            <a:off x="1143000" y="1428750"/>
            <a:ext cx="2286000" cy="2286000"/>
          </a:xfrm>
          <a:prstGeom prst="rect">
            <a:avLst/>
          </a:prstGeom>
          <a:noFill/>
          <a:ln>
            <a:noFill/>
          </a:ln>
        </p:spPr>
      </p:pic>
      <p:pic>
        <p:nvPicPr>
          <p:cNvPr id="450" name="Google Shape;450;p90"/>
          <p:cNvPicPr preferRelativeResize="0"/>
          <p:nvPr/>
        </p:nvPicPr>
        <p:blipFill>
          <a:blip r:embed="rId4">
            <a:alphaModFix/>
          </a:blip>
          <a:stretch>
            <a:fillRect/>
          </a:stretch>
        </p:blipFill>
        <p:spPr>
          <a:xfrm>
            <a:off x="3429000" y="1428750"/>
            <a:ext cx="2286000" cy="2286000"/>
          </a:xfrm>
          <a:prstGeom prst="rect">
            <a:avLst/>
          </a:prstGeom>
          <a:noFill/>
          <a:ln>
            <a:noFill/>
          </a:ln>
        </p:spPr>
      </p:pic>
      <p:pic>
        <p:nvPicPr>
          <p:cNvPr id="451" name="Google Shape;451;p90"/>
          <p:cNvPicPr preferRelativeResize="0"/>
          <p:nvPr/>
        </p:nvPicPr>
        <p:blipFill>
          <a:blip r:embed="rId3">
            <a:alphaModFix/>
          </a:blip>
          <a:stretch>
            <a:fillRect/>
          </a:stretch>
        </p:blipFill>
        <p:spPr>
          <a:xfrm>
            <a:off x="5715000" y="1428750"/>
            <a:ext cx="2286000" cy="2286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455"/>
        <p:cNvGrpSpPr/>
        <p:nvPr/>
      </p:nvGrpSpPr>
      <p:grpSpPr>
        <a:xfrm>
          <a:off x="0" y="0"/>
          <a:ext cx="0" cy="0"/>
          <a:chOff x="0" y="0"/>
          <a:chExt cx="0" cy="0"/>
        </a:xfrm>
      </p:grpSpPr>
      <p:pic>
        <p:nvPicPr>
          <p:cNvPr id="456" name="Google Shape;456;p91"/>
          <p:cNvPicPr preferRelativeResize="0"/>
          <p:nvPr/>
        </p:nvPicPr>
        <p:blipFill>
          <a:blip r:embed="rId3">
            <a:alphaModFix/>
          </a:blip>
          <a:stretch>
            <a:fillRect/>
          </a:stretch>
        </p:blipFill>
        <p:spPr>
          <a:xfrm>
            <a:off x="1143000" y="1428750"/>
            <a:ext cx="2286000" cy="2286000"/>
          </a:xfrm>
          <a:prstGeom prst="rect">
            <a:avLst/>
          </a:prstGeom>
          <a:noFill/>
          <a:ln>
            <a:noFill/>
          </a:ln>
        </p:spPr>
      </p:pic>
      <p:pic>
        <p:nvPicPr>
          <p:cNvPr id="457" name="Google Shape;457;p91"/>
          <p:cNvPicPr preferRelativeResize="0"/>
          <p:nvPr/>
        </p:nvPicPr>
        <p:blipFill>
          <a:blip r:embed="rId3">
            <a:alphaModFix/>
          </a:blip>
          <a:stretch>
            <a:fillRect/>
          </a:stretch>
        </p:blipFill>
        <p:spPr>
          <a:xfrm>
            <a:off x="3429000" y="1428750"/>
            <a:ext cx="2286000" cy="2286000"/>
          </a:xfrm>
          <a:prstGeom prst="rect">
            <a:avLst/>
          </a:prstGeom>
          <a:noFill/>
          <a:ln>
            <a:noFill/>
          </a:ln>
        </p:spPr>
      </p:pic>
      <p:pic>
        <p:nvPicPr>
          <p:cNvPr id="458" name="Google Shape;458;p91"/>
          <p:cNvPicPr preferRelativeResize="0"/>
          <p:nvPr/>
        </p:nvPicPr>
        <p:blipFill>
          <a:blip r:embed="rId4">
            <a:alphaModFix/>
          </a:blip>
          <a:stretch>
            <a:fillRect/>
          </a:stretch>
        </p:blipFill>
        <p:spPr>
          <a:xfrm>
            <a:off x="5715000" y="1428750"/>
            <a:ext cx="2286000" cy="2286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62"/>
        <p:cNvGrpSpPr/>
        <p:nvPr/>
      </p:nvGrpSpPr>
      <p:grpSpPr>
        <a:xfrm>
          <a:off x="0" y="0"/>
          <a:ext cx="0" cy="0"/>
          <a:chOff x="0" y="0"/>
          <a:chExt cx="0" cy="0"/>
        </a:xfrm>
      </p:grpSpPr>
      <p:pic>
        <p:nvPicPr>
          <p:cNvPr id="463" name="Google Shape;463;p92"/>
          <p:cNvPicPr preferRelativeResize="0"/>
          <p:nvPr/>
        </p:nvPicPr>
        <p:blipFill>
          <a:blip r:embed="rId3">
            <a:alphaModFix/>
          </a:blip>
          <a:stretch>
            <a:fillRect/>
          </a:stretch>
        </p:blipFill>
        <p:spPr>
          <a:xfrm>
            <a:off x="1143000" y="1428750"/>
            <a:ext cx="2286000" cy="2286000"/>
          </a:xfrm>
          <a:prstGeom prst="rect">
            <a:avLst/>
          </a:prstGeom>
          <a:noFill/>
          <a:ln>
            <a:noFill/>
          </a:ln>
        </p:spPr>
      </p:pic>
      <p:pic>
        <p:nvPicPr>
          <p:cNvPr id="464" name="Google Shape;464;p92"/>
          <p:cNvPicPr preferRelativeResize="0"/>
          <p:nvPr/>
        </p:nvPicPr>
        <p:blipFill>
          <a:blip r:embed="rId3">
            <a:alphaModFix/>
          </a:blip>
          <a:stretch>
            <a:fillRect/>
          </a:stretch>
        </p:blipFill>
        <p:spPr>
          <a:xfrm>
            <a:off x="3429000" y="1428750"/>
            <a:ext cx="2286000" cy="2286000"/>
          </a:xfrm>
          <a:prstGeom prst="rect">
            <a:avLst/>
          </a:prstGeom>
          <a:noFill/>
          <a:ln>
            <a:noFill/>
          </a:ln>
        </p:spPr>
      </p:pic>
      <p:pic>
        <p:nvPicPr>
          <p:cNvPr id="465" name="Google Shape;465;p92"/>
          <p:cNvPicPr preferRelativeResize="0"/>
          <p:nvPr/>
        </p:nvPicPr>
        <p:blipFill>
          <a:blip r:embed="rId3">
            <a:alphaModFix/>
          </a:blip>
          <a:stretch>
            <a:fillRect/>
          </a:stretch>
        </p:blipFill>
        <p:spPr>
          <a:xfrm>
            <a:off x="5715000" y="1428750"/>
            <a:ext cx="2286000" cy="2286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9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base-10</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9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decimal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31"/>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0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95"/>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123</a:t>
            </a:r>
            <a:endParaRPr sz="9600">
              <a:solidFill>
                <a:srgbClr val="FFFFFF"/>
              </a:solidFill>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96"/>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123</a:t>
            </a:r>
            <a:endParaRPr sz="9600">
              <a:solidFill>
                <a:srgbClr val="FFFFFF"/>
              </a:solidFill>
              <a:latin typeface="Consolas"/>
              <a:ea typeface="Consolas"/>
              <a:cs typeface="Consolas"/>
              <a:sym typeface="Consolas"/>
            </a:endParaRPr>
          </a:p>
        </p:txBody>
      </p:sp>
      <p:sp>
        <p:nvSpPr>
          <p:cNvPr id="486" name="Google Shape;486;p96"/>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97"/>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123</a:t>
            </a:r>
            <a:endParaRPr sz="9600">
              <a:solidFill>
                <a:srgbClr val="FFFFFF"/>
              </a:solidFill>
              <a:latin typeface="Consolas"/>
              <a:ea typeface="Consolas"/>
              <a:cs typeface="Consolas"/>
              <a:sym typeface="Consolas"/>
            </a:endParaRPr>
          </a:p>
        </p:txBody>
      </p:sp>
      <p:sp>
        <p:nvSpPr>
          <p:cNvPr id="492" name="Google Shape;492;p97"/>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a:t>
            </a:r>
            <a:endParaRPr sz="1800">
              <a:solidFill>
                <a:srgbClr val="FFFFFF"/>
              </a:solidFill>
            </a:endParaRPr>
          </a:p>
        </p:txBody>
      </p:sp>
      <p:sp>
        <p:nvSpPr>
          <p:cNvPr id="493" name="Google Shape;493;p97"/>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98"/>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123</a:t>
            </a:r>
            <a:endParaRPr sz="9600">
              <a:solidFill>
                <a:srgbClr val="FFFFFF"/>
              </a:solidFill>
              <a:latin typeface="Consolas"/>
              <a:ea typeface="Consolas"/>
              <a:cs typeface="Consolas"/>
              <a:sym typeface="Consolas"/>
            </a:endParaRPr>
          </a:p>
        </p:txBody>
      </p:sp>
      <p:sp>
        <p:nvSpPr>
          <p:cNvPr id="499" name="Google Shape;499;p98"/>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100</a:t>
            </a:r>
            <a:endParaRPr sz="1800">
              <a:solidFill>
                <a:srgbClr val="FFFFFF"/>
              </a:solidFill>
            </a:endParaRPr>
          </a:p>
        </p:txBody>
      </p:sp>
      <p:sp>
        <p:nvSpPr>
          <p:cNvPr id="500" name="Google Shape;500;p98"/>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a:t>
            </a:r>
            <a:endParaRPr sz="1800">
              <a:solidFill>
                <a:srgbClr val="FFFFFF"/>
              </a:solidFill>
            </a:endParaRPr>
          </a:p>
        </p:txBody>
      </p:sp>
      <p:sp>
        <p:nvSpPr>
          <p:cNvPr id="501" name="Google Shape;501;p98"/>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99"/>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123</a:t>
            </a:r>
            <a:endParaRPr sz="9600">
              <a:solidFill>
                <a:srgbClr val="FFFFFF"/>
              </a:solidFill>
              <a:latin typeface="Consolas"/>
              <a:ea typeface="Consolas"/>
              <a:cs typeface="Consolas"/>
              <a:sym typeface="Consolas"/>
            </a:endParaRPr>
          </a:p>
        </p:txBody>
      </p:sp>
      <p:sp>
        <p:nvSpPr>
          <p:cNvPr id="507" name="Google Shape;507;p99"/>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100</a:t>
            </a:r>
            <a:endParaRPr sz="1800">
              <a:solidFill>
                <a:srgbClr val="FFFFFF"/>
              </a:solidFill>
            </a:endParaRPr>
          </a:p>
        </p:txBody>
      </p:sp>
      <p:sp>
        <p:nvSpPr>
          <p:cNvPr id="508" name="Google Shape;508;p99"/>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a:t>
            </a:r>
            <a:endParaRPr sz="1800">
              <a:solidFill>
                <a:srgbClr val="FFFFFF"/>
              </a:solidFill>
            </a:endParaRPr>
          </a:p>
        </p:txBody>
      </p:sp>
      <p:sp>
        <p:nvSpPr>
          <p:cNvPr id="509" name="Google Shape;509;p99"/>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
        <p:nvSpPr>
          <p:cNvPr id="510" name="Google Shape;510;p99"/>
          <p:cNvSpPr txBox="1"/>
          <p:nvPr/>
        </p:nvSpPr>
        <p:spPr>
          <a:xfrm>
            <a:off x="2689490" y="3427425"/>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100 × 1</a:t>
            </a:r>
            <a:endParaRPr sz="18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100"/>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123</a:t>
            </a:r>
            <a:endParaRPr sz="9600">
              <a:solidFill>
                <a:srgbClr val="FFFFFF"/>
              </a:solidFill>
              <a:latin typeface="Consolas"/>
              <a:ea typeface="Consolas"/>
              <a:cs typeface="Consolas"/>
              <a:sym typeface="Consolas"/>
            </a:endParaRPr>
          </a:p>
        </p:txBody>
      </p:sp>
      <p:sp>
        <p:nvSpPr>
          <p:cNvPr id="516" name="Google Shape;516;p100"/>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100</a:t>
            </a:r>
            <a:endParaRPr sz="1800">
              <a:solidFill>
                <a:srgbClr val="FFFFFF"/>
              </a:solidFill>
            </a:endParaRPr>
          </a:p>
        </p:txBody>
      </p:sp>
      <p:sp>
        <p:nvSpPr>
          <p:cNvPr id="517" name="Google Shape;517;p100"/>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a:t>
            </a:r>
            <a:endParaRPr sz="1800">
              <a:solidFill>
                <a:srgbClr val="FFFFFF"/>
              </a:solidFill>
            </a:endParaRPr>
          </a:p>
        </p:txBody>
      </p:sp>
      <p:sp>
        <p:nvSpPr>
          <p:cNvPr id="518" name="Google Shape;518;p100"/>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
        <p:nvSpPr>
          <p:cNvPr id="519" name="Google Shape;519;p100"/>
          <p:cNvSpPr txBox="1"/>
          <p:nvPr/>
        </p:nvSpPr>
        <p:spPr>
          <a:xfrm>
            <a:off x="2689490" y="3427425"/>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100 × 1</a:t>
            </a:r>
            <a:endParaRPr sz="1800">
              <a:solidFill>
                <a:srgbClr val="FFFFFF"/>
              </a:solidFill>
            </a:endParaRPr>
          </a:p>
        </p:txBody>
      </p:sp>
      <p:sp>
        <p:nvSpPr>
          <p:cNvPr id="520" name="Google Shape;520;p100"/>
          <p:cNvSpPr txBox="1"/>
          <p:nvPr/>
        </p:nvSpPr>
        <p:spPr>
          <a:xfrm>
            <a:off x="4045319" y="3427425"/>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 × 2</a:t>
            </a:r>
            <a:endParaRPr sz="1800">
              <a:solidFill>
                <a:srgbClr val="FFFFFF"/>
              </a:solidFill>
            </a:endParaRPr>
          </a:p>
        </p:txBody>
      </p:sp>
      <p:sp>
        <p:nvSpPr>
          <p:cNvPr id="521" name="Google Shape;521;p100"/>
          <p:cNvSpPr txBox="1"/>
          <p:nvPr/>
        </p:nvSpPr>
        <p:spPr>
          <a:xfrm>
            <a:off x="3398833" y="3427422"/>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a:t>
            </a:r>
            <a:endParaRPr sz="18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01"/>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123</a:t>
            </a:r>
            <a:endParaRPr sz="9600">
              <a:solidFill>
                <a:srgbClr val="FFFFFF"/>
              </a:solidFill>
              <a:latin typeface="Consolas"/>
              <a:ea typeface="Consolas"/>
              <a:cs typeface="Consolas"/>
              <a:sym typeface="Consolas"/>
            </a:endParaRPr>
          </a:p>
        </p:txBody>
      </p:sp>
      <p:sp>
        <p:nvSpPr>
          <p:cNvPr id="527" name="Google Shape;527;p101"/>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100</a:t>
            </a:r>
            <a:endParaRPr sz="1800">
              <a:solidFill>
                <a:srgbClr val="FFFFFF"/>
              </a:solidFill>
            </a:endParaRPr>
          </a:p>
        </p:txBody>
      </p:sp>
      <p:sp>
        <p:nvSpPr>
          <p:cNvPr id="528" name="Google Shape;528;p101"/>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a:t>
            </a:r>
            <a:endParaRPr sz="1800">
              <a:solidFill>
                <a:srgbClr val="FFFFFF"/>
              </a:solidFill>
            </a:endParaRPr>
          </a:p>
        </p:txBody>
      </p:sp>
      <p:sp>
        <p:nvSpPr>
          <p:cNvPr id="529" name="Google Shape;529;p101"/>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
        <p:nvSpPr>
          <p:cNvPr id="530" name="Google Shape;530;p101"/>
          <p:cNvSpPr txBox="1"/>
          <p:nvPr/>
        </p:nvSpPr>
        <p:spPr>
          <a:xfrm>
            <a:off x="2689490" y="3427425"/>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100 × 1</a:t>
            </a:r>
            <a:endParaRPr sz="1800">
              <a:solidFill>
                <a:srgbClr val="FFFFFF"/>
              </a:solidFill>
            </a:endParaRPr>
          </a:p>
        </p:txBody>
      </p:sp>
      <p:sp>
        <p:nvSpPr>
          <p:cNvPr id="531" name="Google Shape;531;p101"/>
          <p:cNvSpPr txBox="1"/>
          <p:nvPr/>
        </p:nvSpPr>
        <p:spPr>
          <a:xfrm>
            <a:off x="4045319" y="3427425"/>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 × 2</a:t>
            </a:r>
            <a:endParaRPr sz="1800">
              <a:solidFill>
                <a:srgbClr val="FFFFFF"/>
              </a:solidFill>
            </a:endParaRPr>
          </a:p>
        </p:txBody>
      </p:sp>
      <p:sp>
        <p:nvSpPr>
          <p:cNvPr id="532" name="Google Shape;532;p101"/>
          <p:cNvSpPr txBox="1"/>
          <p:nvPr/>
        </p:nvSpPr>
        <p:spPr>
          <a:xfrm>
            <a:off x="5505014" y="3427425"/>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 × 3</a:t>
            </a:r>
            <a:endParaRPr sz="1800">
              <a:solidFill>
                <a:srgbClr val="FFFFFF"/>
              </a:solidFill>
            </a:endParaRPr>
          </a:p>
        </p:txBody>
      </p:sp>
      <p:sp>
        <p:nvSpPr>
          <p:cNvPr id="533" name="Google Shape;533;p101"/>
          <p:cNvSpPr txBox="1"/>
          <p:nvPr/>
        </p:nvSpPr>
        <p:spPr>
          <a:xfrm>
            <a:off x="3398833" y="3427422"/>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a:t>
            </a:r>
            <a:endParaRPr sz="1800">
              <a:solidFill>
                <a:srgbClr val="FFFFFF"/>
              </a:solidFill>
            </a:endParaRPr>
          </a:p>
        </p:txBody>
      </p:sp>
      <p:sp>
        <p:nvSpPr>
          <p:cNvPr id="534" name="Google Shape;534;p101"/>
          <p:cNvSpPr txBox="1"/>
          <p:nvPr/>
        </p:nvSpPr>
        <p:spPr>
          <a:xfrm>
            <a:off x="4829159" y="3427422"/>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a:t>
            </a:r>
            <a:endParaRPr sz="18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02"/>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123</a:t>
            </a:r>
            <a:endParaRPr sz="9600">
              <a:solidFill>
                <a:srgbClr val="FFFFFF"/>
              </a:solidFill>
              <a:latin typeface="Consolas"/>
              <a:ea typeface="Consolas"/>
              <a:cs typeface="Consolas"/>
              <a:sym typeface="Consolas"/>
            </a:endParaRPr>
          </a:p>
        </p:txBody>
      </p:sp>
      <p:sp>
        <p:nvSpPr>
          <p:cNvPr id="540" name="Google Shape;540;p102"/>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100</a:t>
            </a:r>
            <a:endParaRPr sz="1800">
              <a:solidFill>
                <a:srgbClr val="FFFFFF"/>
              </a:solidFill>
            </a:endParaRPr>
          </a:p>
        </p:txBody>
      </p:sp>
      <p:sp>
        <p:nvSpPr>
          <p:cNvPr id="541" name="Google Shape;541;p102"/>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a:t>
            </a:r>
            <a:endParaRPr sz="1800">
              <a:solidFill>
                <a:srgbClr val="FFFFFF"/>
              </a:solidFill>
            </a:endParaRPr>
          </a:p>
        </p:txBody>
      </p:sp>
      <p:sp>
        <p:nvSpPr>
          <p:cNvPr id="542" name="Google Shape;542;p102"/>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
        <p:nvSpPr>
          <p:cNvPr id="543" name="Google Shape;543;p102"/>
          <p:cNvSpPr txBox="1"/>
          <p:nvPr/>
        </p:nvSpPr>
        <p:spPr>
          <a:xfrm>
            <a:off x="2689490" y="3427425"/>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100</a:t>
            </a:r>
            <a:endParaRPr sz="1800">
              <a:solidFill>
                <a:srgbClr val="FFFFFF"/>
              </a:solidFill>
            </a:endParaRPr>
          </a:p>
        </p:txBody>
      </p:sp>
      <p:sp>
        <p:nvSpPr>
          <p:cNvPr id="544" name="Google Shape;544;p102"/>
          <p:cNvSpPr txBox="1"/>
          <p:nvPr/>
        </p:nvSpPr>
        <p:spPr>
          <a:xfrm>
            <a:off x="4045319" y="3427425"/>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20</a:t>
            </a:r>
            <a:endParaRPr sz="1800">
              <a:solidFill>
                <a:srgbClr val="FFFFFF"/>
              </a:solidFill>
            </a:endParaRPr>
          </a:p>
        </p:txBody>
      </p:sp>
      <p:sp>
        <p:nvSpPr>
          <p:cNvPr id="545" name="Google Shape;545;p102"/>
          <p:cNvSpPr txBox="1"/>
          <p:nvPr/>
        </p:nvSpPr>
        <p:spPr>
          <a:xfrm>
            <a:off x="5505014" y="3427425"/>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3</a:t>
            </a:r>
            <a:endParaRPr sz="1800">
              <a:solidFill>
                <a:srgbClr val="FFFFFF"/>
              </a:solidFill>
            </a:endParaRPr>
          </a:p>
        </p:txBody>
      </p:sp>
      <p:sp>
        <p:nvSpPr>
          <p:cNvPr id="546" name="Google Shape;546;p102"/>
          <p:cNvSpPr txBox="1"/>
          <p:nvPr/>
        </p:nvSpPr>
        <p:spPr>
          <a:xfrm>
            <a:off x="3398833" y="3427422"/>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a:t>
            </a:r>
            <a:endParaRPr sz="1800">
              <a:solidFill>
                <a:srgbClr val="FFFFFF"/>
              </a:solidFill>
            </a:endParaRPr>
          </a:p>
        </p:txBody>
      </p:sp>
      <p:sp>
        <p:nvSpPr>
          <p:cNvPr id="547" name="Google Shape;547;p102"/>
          <p:cNvSpPr txBox="1"/>
          <p:nvPr/>
        </p:nvSpPr>
        <p:spPr>
          <a:xfrm>
            <a:off x="4829159" y="3427422"/>
            <a:ext cx="9786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a:t>
            </a:r>
            <a:endParaRPr sz="1800">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103"/>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123</a:t>
            </a:r>
            <a:endParaRPr sz="9600">
              <a:solidFill>
                <a:srgbClr val="FFFFFF"/>
              </a:solidFill>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04"/>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a:t>
            </a:r>
            <a:r>
              <a:rPr lang="en">
                <a:solidFill>
                  <a:schemeClr val="dk1"/>
                </a:solidFill>
                <a:latin typeface="Consolas"/>
                <a:ea typeface="Consolas"/>
                <a:cs typeface="Consolas"/>
                <a:sym typeface="Consolas"/>
              </a:rPr>
              <a:t> </a:t>
            </a:r>
            <a:r>
              <a:rPr lang="en" sz="9600">
                <a:solidFill>
                  <a:srgbClr val="FFFFFF"/>
                </a:solidFill>
                <a:latin typeface="Consolas"/>
                <a:ea typeface="Consolas"/>
                <a:cs typeface="Consolas"/>
                <a:sym typeface="Consolas"/>
              </a:rPr>
              <a:t>#</a:t>
            </a:r>
            <a:r>
              <a:rPr lang="en">
                <a:solidFill>
                  <a:schemeClr val="dk1"/>
                </a:solidFill>
                <a:latin typeface="Consolas"/>
                <a:ea typeface="Consolas"/>
                <a:cs typeface="Consolas"/>
                <a:sym typeface="Consolas"/>
              </a:rPr>
              <a:t> </a:t>
            </a:r>
            <a:r>
              <a:rPr lang="en" sz="9600">
                <a:solidFill>
                  <a:srgbClr val="FFFFFF"/>
                </a:solidFill>
                <a:latin typeface="Consolas"/>
                <a:ea typeface="Consolas"/>
                <a:cs typeface="Consolas"/>
                <a:sym typeface="Consolas"/>
              </a:rPr>
              <a:t>#</a:t>
            </a:r>
            <a:endParaRPr sz="9600">
              <a:solidFill>
                <a:srgbClr val="FFFFFF"/>
              </a:solidFill>
              <a:latin typeface="Consolas"/>
              <a:ea typeface="Consolas"/>
              <a:cs typeface="Consolas"/>
              <a:sym typeface="Consolas"/>
            </a:endParaRPr>
          </a:p>
        </p:txBody>
      </p:sp>
      <p:sp>
        <p:nvSpPr>
          <p:cNvPr id="558" name="Google Shape;558;p104"/>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100</a:t>
            </a:r>
            <a:endParaRPr sz="1800">
              <a:solidFill>
                <a:srgbClr val="FFFFFF"/>
              </a:solidFill>
            </a:endParaRPr>
          </a:p>
        </p:txBody>
      </p:sp>
      <p:sp>
        <p:nvSpPr>
          <p:cNvPr id="559" name="Google Shape;559;p104"/>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a:t>
            </a:r>
            <a:endParaRPr sz="1800">
              <a:solidFill>
                <a:srgbClr val="FFFFFF"/>
              </a:solidFill>
            </a:endParaRPr>
          </a:p>
        </p:txBody>
      </p:sp>
      <p:sp>
        <p:nvSpPr>
          <p:cNvPr id="560" name="Google Shape;560;p104"/>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33"/>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105"/>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a:t>
            </a:r>
            <a:r>
              <a:rPr lang="en">
                <a:solidFill>
                  <a:schemeClr val="dk1"/>
                </a:solidFill>
                <a:latin typeface="Consolas"/>
                <a:ea typeface="Consolas"/>
                <a:cs typeface="Consolas"/>
                <a:sym typeface="Consolas"/>
              </a:rPr>
              <a:t> </a:t>
            </a:r>
            <a:r>
              <a:rPr lang="en" sz="9600">
                <a:solidFill>
                  <a:schemeClr val="dk1"/>
                </a:solidFill>
                <a:latin typeface="Consolas"/>
                <a:ea typeface="Consolas"/>
                <a:cs typeface="Consolas"/>
                <a:sym typeface="Consolas"/>
              </a:rPr>
              <a:t>#</a:t>
            </a:r>
            <a:r>
              <a:rPr lang="en">
                <a:solidFill>
                  <a:schemeClr val="dk1"/>
                </a:solidFill>
                <a:latin typeface="Consolas"/>
                <a:ea typeface="Consolas"/>
                <a:cs typeface="Consolas"/>
                <a:sym typeface="Consolas"/>
              </a:rPr>
              <a:t> </a:t>
            </a:r>
            <a:r>
              <a:rPr lang="en" sz="9600">
                <a:solidFill>
                  <a:schemeClr val="dk1"/>
                </a:solidFill>
                <a:latin typeface="Consolas"/>
                <a:ea typeface="Consolas"/>
                <a:cs typeface="Consolas"/>
                <a:sym typeface="Consolas"/>
              </a:rPr>
              <a:t>#</a:t>
            </a:r>
            <a:endParaRPr sz="9600">
              <a:solidFill>
                <a:schemeClr val="dk1"/>
              </a:solidFill>
            </a:endParaRPr>
          </a:p>
        </p:txBody>
      </p:sp>
      <p:sp>
        <p:nvSpPr>
          <p:cNvPr id="566" name="Google Shape;566;p105"/>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a:t>
            </a:r>
            <a:r>
              <a:rPr lang="en" sz="1800" baseline="30000">
                <a:solidFill>
                  <a:srgbClr val="FFFFFF"/>
                </a:solidFill>
              </a:rPr>
              <a:t>2</a:t>
            </a:r>
            <a:endParaRPr sz="1800" baseline="30000">
              <a:solidFill>
                <a:srgbClr val="FFFFFF"/>
              </a:solidFill>
            </a:endParaRPr>
          </a:p>
        </p:txBody>
      </p:sp>
      <p:sp>
        <p:nvSpPr>
          <p:cNvPr id="567" name="Google Shape;567;p105"/>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a:t>
            </a:r>
            <a:r>
              <a:rPr lang="en" sz="1800" baseline="30000">
                <a:solidFill>
                  <a:srgbClr val="FFFFFF"/>
                </a:solidFill>
              </a:rPr>
              <a:t>1</a:t>
            </a:r>
            <a:endParaRPr sz="1800" baseline="30000">
              <a:solidFill>
                <a:srgbClr val="FFFFFF"/>
              </a:solidFill>
            </a:endParaRPr>
          </a:p>
        </p:txBody>
      </p:sp>
      <p:sp>
        <p:nvSpPr>
          <p:cNvPr id="568" name="Google Shape;568;p105"/>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10</a:t>
            </a:r>
            <a:r>
              <a:rPr lang="en" sz="1800" baseline="30000">
                <a:solidFill>
                  <a:srgbClr val="FFFFFF"/>
                </a:solidFill>
              </a:rPr>
              <a:t>0</a:t>
            </a:r>
            <a:endParaRPr sz="1800" baseline="30000">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06"/>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a:t>
            </a:r>
            <a:r>
              <a:rPr lang="en">
                <a:solidFill>
                  <a:schemeClr val="dk1"/>
                </a:solidFill>
                <a:latin typeface="Consolas"/>
                <a:ea typeface="Consolas"/>
                <a:cs typeface="Consolas"/>
                <a:sym typeface="Consolas"/>
              </a:rPr>
              <a:t> </a:t>
            </a:r>
            <a:r>
              <a:rPr lang="en" sz="9600">
                <a:solidFill>
                  <a:schemeClr val="dk1"/>
                </a:solidFill>
                <a:latin typeface="Consolas"/>
                <a:ea typeface="Consolas"/>
                <a:cs typeface="Consolas"/>
                <a:sym typeface="Consolas"/>
              </a:rPr>
              <a:t>#</a:t>
            </a:r>
            <a:r>
              <a:rPr lang="en">
                <a:solidFill>
                  <a:schemeClr val="dk1"/>
                </a:solidFill>
                <a:latin typeface="Consolas"/>
                <a:ea typeface="Consolas"/>
                <a:cs typeface="Consolas"/>
                <a:sym typeface="Consolas"/>
              </a:rPr>
              <a:t> </a:t>
            </a:r>
            <a:r>
              <a:rPr lang="en" sz="9600">
                <a:solidFill>
                  <a:schemeClr val="dk1"/>
                </a:solidFill>
                <a:latin typeface="Consolas"/>
                <a:ea typeface="Consolas"/>
                <a:cs typeface="Consolas"/>
                <a:sym typeface="Consolas"/>
              </a:rPr>
              <a:t>#</a:t>
            </a:r>
            <a:endParaRPr sz="9600">
              <a:solidFill>
                <a:schemeClr val="dk1"/>
              </a:solidFill>
            </a:endParaRPr>
          </a:p>
        </p:txBody>
      </p:sp>
      <p:sp>
        <p:nvSpPr>
          <p:cNvPr id="574" name="Google Shape;574;p106"/>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r>
              <a:rPr lang="en" sz="1800" baseline="30000">
                <a:solidFill>
                  <a:srgbClr val="FFFFFF"/>
                </a:solidFill>
              </a:rPr>
              <a:t>2</a:t>
            </a:r>
            <a:endParaRPr sz="1800" baseline="30000">
              <a:solidFill>
                <a:srgbClr val="FFFFFF"/>
              </a:solidFill>
            </a:endParaRPr>
          </a:p>
        </p:txBody>
      </p:sp>
      <p:sp>
        <p:nvSpPr>
          <p:cNvPr id="575" name="Google Shape;575;p106"/>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r>
              <a:rPr lang="en" sz="1800" baseline="30000">
                <a:solidFill>
                  <a:srgbClr val="FFFFFF"/>
                </a:solidFill>
              </a:rPr>
              <a:t>1</a:t>
            </a:r>
            <a:endParaRPr sz="1800" baseline="30000">
              <a:solidFill>
                <a:srgbClr val="FFFFFF"/>
              </a:solidFill>
            </a:endParaRPr>
          </a:p>
        </p:txBody>
      </p:sp>
      <p:sp>
        <p:nvSpPr>
          <p:cNvPr id="576" name="Google Shape;576;p106"/>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r>
              <a:rPr lang="en" sz="1800" baseline="30000">
                <a:solidFill>
                  <a:srgbClr val="FFFFFF"/>
                </a:solidFill>
              </a:rPr>
              <a:t>0</a:t>
            </a:r>
            <a:endParaRPr sz="1800" baseline="300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107"/>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a:t>
            </a:r>
            <a:r>
              <a:rPr lang="en">
                <a:solidFill>
                  <a:schemeClr val="dk1"/>
                </a:solidFill>
                <a:latin typeface="Consolas"/>
                <a:ea typeface="Consolas"/>
                <a:cs typeface="Consolas"/>
                <a:sym typeface="Consolas"/>
              </a:rPr>
              <a:t> </a:t>
            </a:r>
            <a:r>
              <a:rPr lang="en" sz="9600">
                <a:solidFill>
                  <a:schemeClr val="dk1"/>
                </a:solidFill>
                <a:latin typeface="Consolas"/>
                <a:ea typeface="Consolas"/>
                <a:cs typeface="Consolas"/>
                <a:sym typeface="Consolas"/>
              </a:rPr>
              <a:t>#</a:t>
            </a:r>
            <a:r>
              <a:rPr lang="en">
                <a:solidFill>
                  <a:schemeClr val="dk1"/>
                </a:solidFill>
                <a:latin typeface="Consolas"/>
                <a:ea typeface="Consolas"/>
                <a:cs typeface="Consolas"/>
                <a:sym typeface="Consolas"/>
              </a:rPr>
              <a:t> </a:t>
            </a:r>
            <a:r>
              <a:rPr lang="en" sz="9600">
                <a:solidFill>
                  <a:schemeClr val="dk1"/>
                </a:solidFill>
                <a:latin typeface="Consolas"/>
                <a:ea typeface="Consolas"/>
                <a:cs typeface="Consolas"/>
                <a:sym typeface="Consolas"/>
              </a:rPr>
              <a:t>#</a:t>
            </a:r>
            <a:endParaRPr sz="9600">
              <a:solidFill>
                <a:schemeClr val="dk1"/>
              </a:solidFill>
            </a:endParaRPr>
          </a:p>
        </p:txBody>
      </p:sp>
      <p:sp>
        <p:nvSpPr>
          <p:cNvPr id="582" name="Google Shape;582;p107"/>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baseline="30000">
              <a:solidFill>
                <a:srgbClr val="FFFFFF"/>
              </a:solidFill>
            </a:endParaRPr>
          </a:p>
        </p:txBody>
      </p:sp>
      <p:sp>
        <p:nvSpPr>
          <p:cNvPr id="583" name="Google Shape;583;p107"/>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baseline="30000">
              <a:solidFill>
                <a:srgbClr val="FFFFFF"/>
              </a:solidFill>
            </a:endParaRPr>
          </a:p>
        </p:txBody>
      </p:sp>
      <p:sp>
        <p:nvSpPr>
          <p:cNvPr id="584" name="Google Shape;584;p107"/>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baseline="300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08"/>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
        <p:nvSpPr>
          <p:cNvPr id="590" name="Google Shape;590;p108"/>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a:solidFill>
                <a:srgbClr val="FFFFFF"/>
              </a:solidFill>
            </a:endParaRPr>
          </a:p>
        </p:txBody>
      </p:sp>
      <p:sp>
        <p:nvSpPr>
          <p:cNvPr id="591" name="Google Shape;591;p108"/>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a:solidFill>
                <a:srgbClr val="FFFFFF"/>
              </a:solidFill>
            </a:endParaRPr>
          </a:p>
        </p:txBody>
      </p:sp>
      <p:sp>
        <p:nvSpPr>
          <p:cNvPr id="592" name="Google Shape;592;p108"/>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09"/>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001</a:t>
            </a:r>
            <a:endParaRPr sz="9600">
              <a:solidFill>
                <a:srgbClr val="FFFFFF"/>
              </a:solidFill>
              <a:latin typeface="Consolas"/>
              <a:ea typeface="Consolas"/>
              <a:cs typeface="Consolas"/>
              <a:sym typeface="Consolas"/>
            </a:endParaRPr>
          </a:p>
        </p:txBody>
      </p:sp>
      <p:sp>
        <p:nvSpPr>
          <p:cNvPr id="598" name="Google Shape;598;p109"/>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a:solidFill>
                <a:srgbClr val="FFFFFF"/>
              </a:solidFill>
            </a:endParaRPr>
          </a:p>
        </p:txBody>
      </p:sp>
      <p:sp>
        <p:nvSpPr>
          <p:cNvPr id="599" name="Google Shape;599;p109"/>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a:solidFill>
                <a:srgbClr val="FFFFFF"/>
              </a:solidFill>
            </a:endParaRPr>
          </a:p>
        </p:txBody>
      </p:sp>
      <p:sp>
        <p:nvSpPr>
          <p:cNvPr id="600" name="Google Shape;600;p109"/>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10"/>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010</a:t>
            </a:r>
            <a:endParaRPr sz="9600">
              <a:solidFill>
                <a:srgbClr val="FFFFFF"/>
              </a:solidFill>
              <a:latin typeface="Consolas"/>
              <a:ea typeface="Consolas"/>
              <a:cs typeface="Consolas"/>
              <a:sym typeface="Consolas"/>
            </a:endParaRPr>
          </a:p>
        </p:txBody>
      </p:sp>
      <p:sp>
        <p:nvSpPr>
          <p:cNvPr id="606" name="Google Shape;606;p110"/>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a:solidFill>
                <a:srgbClr val="FFFFFF"/>
              </a:solidFill>
            </a:endParaRPr>
          </a:p>
        </p:txBody>
      </p:sp>
      <p:sp>
        <p:nvSpPr>
          <p:cNvPr id="607" name="Google Shape;607;p110"/>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a:solidFill>
                <a:srgbClr val="FFFFFF"/>
              </a:solidFill>
            </a:endParaRPr>
          </a:p>
        </p:txBody>
      </p:sp>
      <p:sp>
        <p:nvSpPr>
          <p:cNvPr id="608" name="Google Shape;608;p110"/>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11"/>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011</a:t>
            </a:r>
            <a:endParaRPr sz="9600">
              <a:solidFill>
                <a:srgbClr val="FFFFFF"/>
              </a:solidFill>
              <a:latin typeface="Consolas"/>
              <a:ea typeface="Consolas"/>
              <a:cs typeface="Consolas"/>
              <a:sym typeface="Consolas"/>
            </a:endParaRPr>
          </a:p>
        </p:txBody>
      </p:sp>
      <p:sp>
        <p:nvSpPr>
          <p:cNvPr id="614" name="Google Shape;614;p111"/>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a:solidFill>
                <a:srgbClr val="FFFFFF"/>
              </a:solidFill>
            </a:endParaRPr>
          </a:p>
        </p:txBody>
      </p:sp>
      <p:sp>
        <p:nvSpPr>
          <p:cNvPr id="615" name="Google Shape;615;p111"/>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a:solidFill>
                <a:srgbClr val="FFFFFF"/>
              </a:solidFill>
            </a:endParaRPr>
          </a:p>
        </p:txBody>
      </p:sp>
      <p:sp>
        <p:nvSpPr>
          <p:cNvPr id="616" name="Google Shape;616;p111"/>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12"/>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100</a:t>
            </a:r>
            <a:endParaRPr sz="9600">
              <a:solidFill>
                <a:srgbClr val="FFFFFF"/>
              </a:solidFill>
              <a:latin typeface="Consolas"/>
              <a:ea typeface="Consolas"/>
              <a:cs typeface="Consolas"/>
              <a:sym typeface="Consolas"/>
            </a:endParaRPr>
          </a:p>
        </p:txBody>
      </p:sp>
      <p:sp>
        <p:nvSpPr>
          <p:cNvPr id="622" name="Google Shape;622;p112"/>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a:solidFill>
                <a:srgbClr val="FFFFFF"/>
              </a:solidFill>
            </a:endParaRPr>
          </a:p>
        </p:txBody>
      </p:sp>
      <p:sp>
        <p:nvSpPr>
          <p:cNvPr id="623" name="Google Shape;623;p112"/>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a:solidFill>
                <a:srgbClr val="FFFFFF"/>
              </a:solidFill>
            </a:endParaRPr>
          </a:p>
        </p:txBody>
      </p:sp>
      <p:sp>
        <p:nvSpPr>
          <p:cNvPr id="624" name="Google Shape;624;p112"/>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13"/>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101</a:t>
            </a:r>
            <a:endParaRPr sz="9600">
              <a:solidFill>
                <a:srgbClr val="FFFFFF"/>
              </a:solidFill>
              <a:latin typeface="Consolas"/>
              <a:ea typeface="Consolas"/>
              <a:cs typeface="Consolas"/>
              <a:sym typeface="Consolas"/>
            </a:endParaRPr>
          </a:p>
        </p:txBody>
      </p:sp>
      <p:sp>
        <p:nvSpPr>
          <p:cNvPr id="630" name="Google Shape;630;p113"/>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a:solidFill>
                <a:srgbClr val="FFFFFF"/>
              </a:solidFill>
            </a:endParaRPr>
          </a:p>
        </p:txBody>
      </p:sp>
      <p:sp>
        <p:nvSpPr>
          <p:cNvPr id="631" name="Google Shape;631;p113"/>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a:solidFill>
                <a:srgbClr val="FFFFFF"/>
              </a:solidFill>
            </a:endParaRPr>
          </a:p>
        </p:txBody>
      </p:sp>
      <p:sp>
        <p:nvSpPr>
          <p:cNvPr id="632" name="Google Shape;632;p113"/>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114"/>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110</a:t>
            </a:r>
            <a:endParaRPr sz="9600">
              <a:solidFill>
                <a:srgbClr val="FFFFFF"/>
              </a:solidFill>
              <a:latin typeface="Consolas"/>
              <a:ea typeface="Consolas"/>
              <a:cs typeface="Consolas"/>
              <a:sym typeface="Consolas"/>
            </a:endParaRPr>
          </a:p>
        </p:txBody>
      </p:sp>
      <p:sp>
        <p:nvSpPr>
          <p:cNvPr id="638" name="Google Shape;638;p114"/>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a:solidFill>
                <a:srgbClr val="FFFFFF"/>
              </a:solidFill>
            </a:endParaRPr>
          </a:p>
        </p:txBody>
      </p:sp>
      <p:sp>
        <p:nvSpPr>
          <p:cNvPr id="639" name="Google Shape;639;p114"/>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a:solidFill>
                <a:srgbClr val="FFFFFF"/>
              </a:solidFill>
            </a:endParaRPr>
          </a:p>
        </p:txBody>
      </p:sp>
      <p:sp>
        <p:nvSpPr>
          <p:cNvPr id="640" name="Google Shape;640;p114"/>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34"/>
          <p:cNvPicPr preferRelativeResize="0"/>
          <p:nvPr/>
        </p:nvPicPr>
        <p:blipFill>
          <a:blip r:embed="rId3">
            <a:alphaModFix/>
          </a:blip>
          <a:stretch>
            <a:fillRect/>
          </a:stretch>
        </p:blipFill>
        <p:spPr>
          <a:xfrm>
            <a:off x="690825" y="0"/>
            <a:ext cx="7762352"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15"/>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111</a:t>
            </a:r>
            <a:endParaRPr sz="9600">
              <a:solidFill>
                <a:srgbClr val="FFFFFF"/>
              </a:solidFill>
              <a:latin typeface="Consolas"/>
              <a:ea typeface="Consolas"/>
              <a:cs typeface="Consolas"/>
              <a:sym typeface="Consolas"/>
            </a:endParaRPr>
          </a:p>
        </p:txBody>
      </p:sp>
      <p:sp>
        <p:nvSpPr>
          <p:cNvPr id="646" name="Google Shape;646;p115"/>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a:solidFill>
                <a:srgbClr val="FFFFFF"/>
              </a:solidFill>
            </a:endParaRPr>
          </a:p>
        </p:txBody>
      </p:sp>
      <p:sp>
        <p:nvSpPr>
          <p:cNvPr id="647" name="Google Shape;647;p115"/>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a:solidFill>
                <a:srgbClr val="FFFFFF"/>
              </a:solidFill>
            </a:endParaRPr>
          </a:p>
        </p:txBody>
      </p:sp>
      <p:sp>
        <p:nvSpPr>
          <p:cNvPr id="648" name="Google Shape;648;p115"/>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16"/>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
        <p:nvSpPr>
          <p:cNvPr id="654" name="Google Shape;654;p116"/>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a:solidFill>
                <a:srgbClr val="FFFFFF"/>
              </a:solidFill>
            </a:endParaRPr>
          </a:p>
        </p:txBody>
      </p:sp>
      <p:sp>
        <p:nvSpPr>
          <p:cNvPr id="655" name="Google Shape;655;p116"/>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a:solidFill>
                <a:srgbClr val="FFFFFF"/>
              </a:solidFill>
            </a:endParaRPr>
          </a:p>
        </p:txBody>
      </p:sp>
      <p:sp>
        <p:nvSpPr>
          <p:cNvPr id="656" name="Google Shape;656;p116"/>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17"/>
          <p:cNvSpPr txBox="1"/>
          <p:nvPr/>
        </p:nvSpPr>
        <p:spPr>
          <a:xfrm>
            <a:off x="2354969"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1000</a:t>
            </a:r>
            <a:endParaRPr sz="9600">
              <a:solidFill>
                <a:srgbClr val="FFFFFF"/>
              </a:solidFill>
              <a:latin typeface="Consolas"/>
              <a:ea typeface="Consolas"/>
              <a:cs typeface="Consolas"/>
              <a:sym typeface="Consolas"/>
            </a:endParaRPr>
          </a:p>
        </p:txBody>
      </p:sp>
      <p:sp>
        <p:nvSpPr>
          <p:cNvPr id="662" name="Google Shape;662;p117"/>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a:solidFill>
                <a:srgbClr val="FFFFFF"/>
              </a:solidFill>
            </a:endParaRPr>
          </a:p>
        </p:txBody>
      </p:sp>
      <p:sp>
        <p:nvSpPr>
          <p:cNvPr id="663" name="Google Shape;663;p117"/>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a:solidFill>
                <a:srgbClr val="FFFFFF"/>
              </a:solidFill>
            </a:endParaRPr>
          </a:p>
        </p:txBody>
      </p:sp>
      <p:sp>
        <p:nvSpPr>
          <p:cNvPr id="664" name="Google Shape;664;p117"/>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a:solidFill>
                <a:srgbClr val="FFFFFF"/>
              </a:solidFill>
            </a:endParaRPr>
          </a:p>
        </p:txBody>
      </p:sp>
      <p:sp>
        <p:nvSpPr>
          <p:cNvPr id="665" name="Google Shape;665;p117"/>
          <p:cNvSpPr txBox="1"/>
          <p:nvPr/>
        </p:nvSpPr>
        <p:spPr>
          <a:xfrm>
            <a:off x="28061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8</a:t>
            </a:r>
            <a:endParaRPr sz="1800">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118"/>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a:t>
            </a:r>
            <a:r>
              <a:rPr lang="en">
                <a:solidFill>
                  <a:schemeClr val="dk1"/>
                </a:solidFill>
                <a:latin typeface="Consolas"/>
                <a:ea typeface="Consolas"/>
                <a:cs typeface="Consolas"/>
                <a:sym typeface="Consolas"/>
              </a:rPr>
              <a:t> </a:t>
            </a:r>
            <a:r>
              <a:rPr lang="en" sz="9600">
                <a:solidFill>
                  <a:schemeClr val="dk1"/>
                </a:solidFill>
                <a:latin typeface="Consolas"/>
                <a:ea typeface="Consolas"/>
                <a:cs typeface="Consolas"/>
                <a:sym typeface="Consolas"/>
              </a:rPr>
              <a:t>#</a:t>
            </a:r>
            <a:r>
              <a:rPr lang="en">
                <a:solidFill>
                  <a:schemeClr val="dk1"/>
                </a:solidFill>
                <a:latin typeface="Consolas"/>
                <a:ea typeface="Consolas"/>
                <a:cs typeface="Consolas"/>
                <a:sym typeface="Consolas"/>
              </a:rPr>
              <a:t> </a:t>
            </a:r>
            <a:r>
              <a:rPr lang="en" sz="9600">
                <a:solidFill>
                  <a:schemeClr val="dk1"/>
                </a:solidFill>
                <a:latin typeface="Consolas"/>
                <a:ea typeface="Consolas"/>
                <a:cs typeface="Consolas"/>
                <a:sym typeface="Consolas"/>
              </a:rPr>
              <a:t>#</a:t>
            </a:r>
            <a:endParaRPr sz="9600">
              <a:solidFill>
                <a:schemeClr val="dk1"/>
              </a:solidFill>
            </a:endParaRPr>
          </a:p>
        </p:txBody>
      </p:sp>
      <p:sp>
        <p:nvSpPr>
          <p:cNvPr id="671" name="Google Shape;671;p118"/>
          <p:cNvSpPr txBox="1"/>
          <p:nvPr/>
        </p:nvSpPr>
        <p:spPr>
          <a:xfrm>
            <a:off x="353394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4</a:t>
            </a:r>
            <a:endParaRPr sz="1800" baseline="30000">
              <a:solidFill>
                <a:srgbClr val="FFFFFF"/>
              </a:solidFill>
            </a:endParaRPr>
          </a:p>
        </p:txBody>
      </p:sp>
      <p:sp>
        <p:nvSpPr>
          <p:cNvPr id="672" name="Google Shape;672;p118"/>
          <p:cNvSpPr txBox="1"/>
          <p:nvPr/>
        </p:nvSpPr>
        <p:spPr>
          <a:xfrm>
            <a:off x="4208100"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2</a:t>
            </a:r>
            <a:endParaRPr sz="1800" baseline="30000">
              <a:solidFill>
                <a:srgbClr val="FFFFFF"/>
              </a:solidFill>
            </a:endParaRPr>
          </a:p>
        </p:txBody>
      </p:sp>
      <p:sp>
        <p:nvSpPr>
          <p:cNvPr id="673" name="Google Shape;673;p118"/>
          <p:cNvSpPr txBox="1"/>
          <p:nvPr/>
        </p:nvSpPr>
        <p:spPr>
          <a:xfrm>
            <a:off x="4877674" y="1334100"/>
            <a:ext cx="727800" cy="4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1</a:t>
            </a:r>
            <a:endParaRPr sz="1800" baseline="30000">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byte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20"/>
          <p:cNvSpPr txBox="1"/>
          <p:nvPr/>
        </p:nvSpPr>
        <p:spPr>
          <a:xfrm>
            <a:off x="0" y="1780500"/>
            <a:ext cx="9144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00000000</a:t>
            </a:r>
            <a:endParaRPr sz="9600">
              <a:solidFill>
                <a:schemeClr val="dk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21"/>
          <p:cNvSpPr txBox="1"/>
          <p:nvPr/>
        </p:nvSpPr>
        <p:spPr>
          <a:xfrm>
            <a:off x="0" y="1780500"/>
            <a:ext cx="9144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11111111</a:t>
            </a:r>
            <a:endParaRPr sz="9600">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22"/>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A</a:t>
            </a:r>
            <a:endParaRPr sz="9600">
              <a:solidFill>
                <a:srgbClr val="FFFFFF"/>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23"/>
          <p:cNvSpPr txBox="1"/>
          <p:nvPr/>
        </p:nvSpPr>
        <p:spPr>
          <a:xfrm>
            <a:off x="2689500" y="1780500"/>
            <a:ext cx="37650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65</a:t>
            </a:r>
            <a:endParaRPr sz="9600">
              <a:solidFill>
                <a:srgbClr val="FFFFFF"/>
              </a:solidFill>
              <a:latin typeface="Consolas"/>
              <a:ea typeface="Consolas"/>
              <a:cs typeface="Consolas"/>
              <a:sym typeface="Consola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24"/>
          <p:cNvSpPr txBox="1"/>
          <p:nvPr/>
        </p:nvSpPr>
        <p:spPr>
          <a:xfrm>
            <a:off x="1026300" y="1780500"/>
            <a:ext cx="70914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FFFFFF"/>
                </a:solidFill>
                <a:latin typeface="Consolas"/>
                <a:ea typeface="Consolas"/>
                <a:cs typeface="Consolas"/>
                <a:sym typeface="Consolas"/>
              </a:rPr>
              <a:t>01000001</a:t>
            </a:r>
            <a:endParaRPr sz="9600">
              <a:solidFill>
                <a:srgbClr val="FFFFFF"/>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1952</Words>
  <Application>Microsoft Office PowerPoint</Application>
  <PresentationFormat>On-screen Show (16:9)</PresentationFormat>
  <Paragraphs>445</Paragraphs>
  <Slides>211</Slides>
  <Notes>211</Notes>
  <HiddenSlides>20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211</vt:i4>
      </vt:variant>
    </vt:vector>
  </HeadingPairs>
  <TitlesOfParts>
    <vt:vector size="215" baseType="lpstr">
      <vt:lpstr>Arial</vt:lpstr>
      <vt:lpstr>Consolas</vt:lpstr>
      <vt:lpstr>Simple Dark</vt:lpstr>
      <vt:lpstr>Simple Dark</vt:lpstr>
      <vt:lpstr>PowerPoint Presentation</vt:lpstr>
      <vt:lpstr>This is CS50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 how to program in C</vt:lpstr>
      <vt:lpstr>learn how to program in Python</vt:lpstr>
      <vt:lpstr>learn how to program in SQL</vt:lpstr>
      <vt:lpstr>learn how to program in JavaScript</vt:lpstr>
      <vt:lpstr>learn how to program</vt:lpstr>
      <vt:lpstr>learn how to solve problems</vt:lpstr>
      <vt:lpstr>learn how to represent numbers</vt:lpstr>
      <vt:lpstr>learn how to represent letters</vt:lpstr>
      <vt:lpstr>learn how to represent colors</vt:lpstr>
      <vt:lpstr>learn how to represent images</vt:lpstr>
      <vt:lpstr>learn how to represent videos</vt:lpstr>
      <vt:lpstr>learn how to represent audio</vt:lpstr>
      <vt:lpstr>learn how to write algorithms</vt:lpstr>
      <vt:lpstr>learn how to write code</vt:lpstr>
      <vt:lpstr>2/3</vt:lpstr>
      <vt:lpstr>what ultimately matters in this course is not so much where you end up relative to your classmates but where  you end up relative to yourself when you began</vt:lpstr>
      <vt:lpstr>CS50 Lunches</vt:lpstr>
      <vt:lpstr>PowerPoint Presentation</vt:lpstr>
      <vt:lpstr>CS50 Puzzle Day</vt:lpstr>
      <vt:lpstr>PowerPoint Presentation</vt:lpstr>
      <vt:lpstr>PowerPoint Presentation</vt:lpstr>
      <vt:lpstr>CS50 Hackathon</vt:lpstr>
      <vt:lpstr>PowerPoint Presentation</vt:lpstr>
      <vt:lpstr>PowerPoint Presentation</vt:lpstr>
      <vt:lpstr>PowerPoint Presentation</vt:lpstr>
      <vt:lpstr>CS50 Fair</vt:lpstr>
      <vt:lpstr>PowerPoint Presentation</vt:lpstr>
      <vt:lpstr>PowerPoint Presentation</vt:lpstr>
      <vt:lpstr>PowerPoint Presentation</vt:lpstr>
      <vt:lpstr>PowerPoint Presentation</vt:lpstr>
      <vt:lpstr>computer science</vt:lpstr>
      <vt:lpstr>problem solving</vt:lpstr>
      <vt:lpstr>computational thinking</vt:lpstr>
      <vt:lpstr>PowerPoint Presentation</vt:lpstr>
      <vt:lpstr>representation</vt:lpstr>
      <vt:lpstr>unary</vt:lpstr>
      <vt:lpstr>base-1</vt:lpstr>
      <vt:lpstr>base-2</vt:lpstr>
      <vt:lpstr>binary digit</vt:lpstr>
      <vt:lpstr>binary digit</vt:lpstr>
      <vt:lpstr>binary digit</vt:lpstr>
      <vt:lpstr>bitnary digi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base-10</vt:lpstr>
      <vt:lpstr>decimal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byte</vt:lpstr>
      <vt:lpstr>PowerPoint Presentation</vt:lpstr>
      <vt:lpstr>PowerPoint Presentation</vt:lpstr>
      <vt:lpstr>PowerPoint Presentation</vt:lpstr>
      <vt:lpstr>PowerPoint Presentation</vt:lpstr>
      <vt:lpstr>PowerPoint Presentation</vt:lpstr>
      <vt:lpstr>ASCII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Unicode</vt:lpstr>
      <vt:lpstr>11110000100111111001100010000010</vt:lpstr>
      <vt:lpstr>4036991106</vt:lpstr>
      <vt:lpstr>PowerPoint Presentation</vt:lpstr>
      <vt:lpstr>PowerPoint Presentation</vt:lpstr>
      <vt:lpstr>U+1F602</vt:lpstr>
      <vt:lpstr>🏻 🏼 🏽 🏾 🏿</vt:lpstr>
      <vt:lpstr>U+1F44D U+1F3FD</vt:lpstr>
      <vt:lpstr>U+1F44D U+1F3FD</vt:lpstr>
      <vt:lpstr>U+1F491</vt:lpstr>
      <vt:lpstr>U+1F469 U+200D U+2764 U+FE0F U+200D U+1F468</vt:lpstr>
      <vt:lpstr>U+1F469 U+200D U+2764 U+FE0F U+200D U+1F468</vt:lpstr>
      <vt:lpstr>U+1F469 U+200D U+2764 U+FE0F U+200D U+1F468</vt:lpstr>
      <vt:lpstr>U+1F469 U+200D U+2764 U+FE0F U+200D U+1F469</vt:lpstr>
      <vt:lpstr>U+1F468 U+200D U+2764 U+FE0F U+200D U+1F468</vt:lpstr>
      <vt:lpstr>RGB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vt:lpstr>
      <vt:lpstr>code</vt:lpstr>
      <vt:lpstr>abstraction</vt:lpstr>
      <vt:lpstr>implementation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pseudocode</vt:lpstr>
      <vt:lpstr>PowerPoint Presentation</vt:lpstr>
      <vt:lpstr>PowerPoint Presentation</vt:lpstr>
      <vt:lpstr>PowerPoint Presentation</vt:lpstr>
      <vt:lpstr>PowerPoint Presentation</vt:lpstr>
      <vt:lpstr>PowerPoint Presentation</vt:lpstr>
      <vt:lpstr>functions conditionals Boolean expressions loops …</vt:lpstr>
      <vt:lpstr>thank you</vt:lpstr>
      <vt:lpstr>artificial intelligence</vt:lpstr>
      <vt:lpstr>PowerPoint Presentation</vt:lpstr>
      <vt:lpstr>PowerPoint Presentation</vt:lpstr>
      <vt:lpstr>PowerPoint Presentation</vt:lpstr>
      <vt:lpstr>PowerPoint Presentation</vt:lpstr>
      <vt:lpstr>PowerPoint Presentation</vt:lpstr>
      <vt:lpstr>PowerPoint Presentation</vt:lpstr>
      <vt:lpstr>large language models</vt:lpstr>
      <vt:lpstr>Not Reasonable</vt:lpstr>
      <vt:lpstr>Reasonable</vt:lpstr>
      <vt:lpstr>CS50 Duck</vt:lpstr>
      <vt:lpstr>PowerPoint Presentation</vt:lpstr>
      <vt:lpstr>felt like having a personal tutor… i love how AI bots will answer questions without ego and without judgment, generally entertaining even the stupidest of questions without treating them like they're stupid. it has an, as one could expect, inhuman level of patience.</vt:lpstr>
      <vt:lpstr>felt like having a personal tutor… i love how AI bots will answer questions without ego and without judgment, generally entertaining even the stupidest of questions without treating them like they're stupid. it has an, as one could expect, inhuman level of patience.</vt:lpstr>
      <vt:lpstr>felt like having a personal tutor… i love how AI bots will answer questions without ego and without judgment, generally entertaining even the stupidest of questions without treating them like they're stupid. it has an, as one could expect, inhuman level of patience.</vt:lpstr>
      <vt:lpstr>felt like having a personal tutor… i love how AI bots will answer questions without ego and without judgment, generally entertaining even the stupidest of questions without treating them like they're stupid. it has an, as one could expect, inhuman level of patience.</vt:lpstr>
      <vt:lpstr>Love love loved the duck. We're friends now.</vt:lpstr>
      <vt:lpstr>PowerPoint Presentation</vt:lpstr>
      <vt:lpstr>PowerPoint Presentation</vt:lpstr>
      <vt:lpstr>Visual Studio Code for CS50</vt:lpstr>
      <vt:lpstr>Scratch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vt:lpstr>
      <vt:lpstr>algorithm</vt:lpstr>
      <vt:lpstr>PowerPoint Presentation</vt:lpstr>
      <vt:lpstr>PowerPoint Presentation</vt:lpstr>
      <vt:lpstr>PowerPoint Presentation</vt:lpstr>
      <vt:lpstr>algorithm</vt:lpstr>
      <vt:lpstr>algorithm</vt:lpstr>
      <vt:lpstr>PowerPoint Presentation</vt:lpstr>
      <vt:lpstr>PowerPoint Presentation</vt:lpstr>
      <vt:lpstr>PowerPoint Presentation</vt:lpstr>
      <vt:lpstr>algorithm</vt:lpstr>
      <vt:lpstr>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Duy Dang</cp:lastModifiedBy>
  <cp:revision>1</cp:revision>
  <dcterms:modified xsi:type="dcterms:W3CDTF">2024-06-15T20:25:13Z</dcterms:modified>
</cp:coreProperties>
</file>